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85" r:id="rId3"/>
    <p:sldId id="343" r:id="rId4"/>
    <p:sldId id="344" r:id="rId5"/>
    <p:sldId id="348" r:id="rId6"/>
    <p:sldId id="349" r:id="rId7"/>
    <p:sldId id="350" r:id="rId8"/>
    <p:sldId id="352" r:id="rId9"/>
    <p:sldId id="347" r:id="rId10"/>
    <p:sldId id="345" r:id="rId11"/>
    <p:sldId id="346" r:id="rId12"/>
    <p:sldId id="351" r:id="rId13"/>
    <p:sldId id="366" r:id="rId14"/>
    <p:sldId id="353" r:id="rId15"/>
    <p:sldId id="354" r:id="rId16"/>
    <p:sldId id="355" r:id="rId17"/>
    <p:sldId id="299" r:id="rId18"/>
    <p:sldId id="301" r:id="rId19"/>
    <p:sldId id="340" r:id="rId20"/>
    <p:sldId id="341" r:id="rId21"/>
    <p:sldId id="342" r:id="rId22"/>
    <p:sldId id="359" r:id="rId23"/>
    <p:sldId id="356" r:id="rId24"/>
    <p:sldId id="357" r:id="rId25"/>
    <p:sldId id="358" r:id="rId26"/>
    <p:sldId id="360" r:id="rId27"/>
    <p:sldId id="361" r:id="rId28"/>
    <p:sldId id="363" r:id="rId29"/>
    <p:sldId id="364" r:id="rId30"/>
    <p:sldId id="365" r:id="rId31"/>
    <p:sldId id="362" r:id="rId32"/>
    <p:sldId id="29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5279AA-F915-BA46-9506-7D9C778F49EF}" name="Safaa Elsayed Mahmoud" initials="SEM" userId="ede25511e96be77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ma180215@fsc.bu.edu.eg" initials="s" lastIdx="2" clrIdx="0">
    <p:extLst>
      <p:ext uri="{19B8F6BF-5375-455C-9EA6-DF929625EA0E}">
        <p15:presenceInfo xmlns:p15="http://schemas.microsoft.com/office/powerpoint/2012/main" userId="S::salma180215@fsc.bu.edu.eg::e231740e-dcc2-4cb6-a81a-4135e0cda8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321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5E1C4-E07B-4CAF-8B50-BF5079D2C457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65FF2-55E5-4CA1-ABF5-B8BDABA6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4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Action:Usually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the form data is sent to a file on the server when the user clicks on the submit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- The &lt;table&gt; HTML element represents tabular data — that is, information presented in a two-dimensional table comprised of rows and columns of cells containing data.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- The &lt;caption&gt; HTML element specifies the caption (or title) of a table.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-The &lt;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thead</a:t>
            </a:r>
            <a:r>
              <a:rPr lang="en-US" sz="1800" dirty="0">
                <a:effectLst/>
                <a:latin typeface="Segoe UI" panose="020B0502040204020203" pitchFamily="34" charset="0"/>
              </a:rPr>
              <a:t>&gt; HTML element defines a set of rows defining the head of the columns of the table.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-The &lt;tbody&gt; HTML element encapsulates a set of table rows (&lt;tr&gt; elements), indicating that they comprise the body of the table (&lt;table&gt;)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-The &lt;tfoot&gt; HTML element defines a set of rows summarizing the columns of the table.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6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The &lt;tr&gt; HTML element defines a row of cells in a table. The row's cells can then be established using a mix of &lt;td&gt; (data cell) and &lt;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th</a:t>
            </a:r>
            <a:r>
              <a:rPr lang="en-US" sz="1800" dirty="0">
                <a:effectLst/>
                <a:latin typeface="Segoe UI" panose="020B0502040204020203" pitchFamily="34" charset="0"/>
              </a:rPr>
              <a:t>&gt; (header cell)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-The &lt;td&gt; HTML element defines a cell of a table that contains data. It participates in the table model.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&lt;td&gt; support the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colspan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attribute, which lets you specify how many columns wide the cell should be, with the default being 1. Similarly, you can use the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rowspan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attribute on cells to indicate they should span more than one table row.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3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- The &lt;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&gt; HTML element defines a cell as the header of a group of table cells. The exact nature of this group is defined by the scope and headers attributes.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74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3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74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85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94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Result with scripting enabled in your browser</a:t>
            </a:r>
          </a:p>
          <a:p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Im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here</a:t>
            </a:r>
          </a:p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Result with scripting disabled in your browser</a:t>
            </a:r>
          </a:p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The External Link</a:t>
            </a:r>
          </a:p>
          <a:p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Im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here</a:t>
            </a:r>
          </a:p>
          <a:p>
            <a:endParaRPr lang="en-US" u="none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35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34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58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95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9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read-only input field cannot be modified (however, a user can tab to it, highlight it, and copy the text from it).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value of a read-only input field will be sent when submitting the form!</a:t>
            </a:r>
          </a:p>
          <a:p>
            <a:r>
              <a:rPr lang="en-US" dirty="0"/>
              <a:t>-----------------------------------------------------------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disabled input field is unusable and un-clickable.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value of a disabled input field will not be sent when submitting the form!</a:t>
            </a:r>
          </a:p>
          <a:p>
            <a:r>
              <a:rPr lang="en-US" dirty="0"/>
              <a:t>-------------------------------------------------------------</a:t>
            </a:r>
          </a:p>
          <a:p>
            <a:pPr rtl="0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dirty="0"/>
              <a:t>multiple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attribute works with the following input types: email, and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8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Step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attribute can be used together with the max and min attributes to create a range of legal values.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step attribute works with the following input types: number, range, date, datetime-local, month, time and week.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6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1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9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true: Indicates that the element needs to have its spelling and grammar checked.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default : Indicates that the element is to act according to a default behavior, possibly based on the parent element's own spellcheck value.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false : Indicates that the element should not be spell checked.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0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f the control is presented as a scrolling list box (e.g. when </a:t>
            </a:r>
            <a:r>
              <a:rPr lang="en-US" dirty="0"/>
              <a:t>multiple</a:t>
            </a: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 is specified), this attribute represents the number of rows in the list that should be visible at one time. Browsers are not required to present a select element as a scrolled list box. The default value is </a:t>
            </a:r>
            <a:r>
              <a:rPr lang="en-US" dirty="0"/>
              <a:t>0</a:t>
            </a: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9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Cover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670A843-E3E3-AF47-A4D9-A73114F6CF8A}"/>
              </a:ext>
            </a:extLst>
          </p:cNvPr>
          <p:cNvGrpSpPr/>
          <p:nvPr/>
        </p:nvGrpSpPr>
        <p:grpSpPr>
          <a:xfrm>
            <a:off x="-8689" y="-32562"/>
            <a:ext cx="12220542" cy="6923123"/>
            <a:chOff x="-8688" y="-38051"/>
            <a:chExt cx="12220542" cy="69231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D4890D-B3DF-094A-A73E-A4E2191855D6}"/>
                </a:ext>
              </a:extLst>
            </p:cNvPr>
            <p:cNvSpPr/>
            <p:nvPr/>
          </p:nvSpPr>
          <p:spPr>
            <a:xfrm>
              <a:off x="-6350" y="0"/>
              <a:ext cx="202563" cy="686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46C9C3-B31E-CA45-AA72-DC2349ED70F6}"/>
                </a:ext>
              </a:extLst>
            </p:cNvPr>
            <p:cNvSpPr/>
            <p:nvPr/>
          </p:nvSpPr>
          <p:spPr>
            <a:xfrm>
              <a:off x="12010254" y="0"/>
              <a:ext cx="201600" cy="686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975164-6D05-7143-ABC3-B251EE0C6D5E}"/>
                </a:ext>
              </a:extLst>
            </p:cNvPr>
            <p:cNvSpPr/>
            <p:nvPr/>
          </p:nvSpPr>
          <p:spPr>
            <a:xfrm rot="16200000">
              <a:off x="5997912" y="-6044651"/>
              <a:ext cx="201600" cy="1221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42336C-3FF5-E24D-AD39-EDF3361D0E3A}"/>
                </a:ext>
              </a:extLst>
            </p:cNvPr>
            <p:cNvSpPr/>
            <p:nvPr/>
          </p:nvSpPr>
          <p:spPr>
            <a:xfrm rot="16200000">
              <a:off x="6005392" y="682272"/>
              <a:ext cx="201600" cy="1220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2E8F5E0A-2D92-8544-B38C-283E8CFF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25" y="1676992"/>
            <a:ext cx="1590539" cy="693961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B17EE3C6-8445-CE40-B395-D29A85C28BF2}"/>
              </a:ext>
            </a:extLst>
          </p:cNvPr>
          <p:cNvSpPr/>
          <p:nvPr/>
        </p:nvSpPr>
        <p:spPr>
          <a:xfrm>
            <a:off x="10109915" y="-32563"/>
            <a:ext cx="720139" cy="546480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89740" y="4537908"/>
            <a:ext cx="6323360" cy="57912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91941" y="3480573"/>
            <a:ext cx="6323360" cy="100647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679907C-E537-F646-B66C-21D187A45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1" b="1996"/>
          <a:stretch/>
        </p:blipFill>
        <p:spPr>
          <a:xfrm>
            <a:off x="9101252" y="603541"/>
            <a:ext cx="2017326" cy="4880296"/>
          </a:xfrm>
          <a:prstGeom prst="rect">
            <a:avLst/>
          </a:prstGeom>
        </p:spPr>
      </p:pic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700DF368-C90C-A049-A800-5A8D2BB9F9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4E98292-F967-9E48-AB7F-35F96A263AFD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57AA38D7-D023-604C-98C0-4290BED0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algn="l" defTabSz="457200" rtl="0" eaLnBrk="1" latinLnBrk="0" hangingPunct="1"/>
            <a:r>
              <a:rPr lang="en-US"/>
              <a:t>Department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07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166D6-BA0D-7A49-BAB6-397D9299C85B}"/>
              </a:ext>
            </a:extLst>
          </p:cNvPr>
          <p:cNvCxnSpPr>
            <a:cxnSpLocks/>
          </p:cNvCxnSpPr>
          <p:nvPr/>
        </p:nvCxnSpPr>
        <p:spPr>
          <a:xfrm flipH="1">
            <a:off x="198947" y="2574065"/>
            <a:ext cx="11785705" cy="0"/>
          </a:xfrm>
          <a:prstGeom prst="line">
            <a:avLst/>
          </a:prstGeom>
          <a:ln>
            <a:solidFill>
              <a:srgbClr val="42424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D25EF92-93A4-C84A-9026-F82CA981FF6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1261109" y="2215683"/>
            <a:ext cx="3060000" cy="38520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rgbClr val="4242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Event 1</a:t>
            </a:r>
            <a:endParaRPr lang="en-GB" dirty="0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34F54E65-B041-EA4D-8732-6485CAF268A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528696" y="2217240"/>
            <a:ext cx="3060000" cy="38520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Event 2</a:t>
            </a:r>
            <a:endParaRPr lang="en-EG" dirty="0"/>
          </a:p>
        </p:txBody>
      </p:sp>
      <p:sp>
        <p:nvSpPr>
          <p:cNvPr id="44" name="Content Placeholder 36">
            <a:extLst>
              <a:ext uri="{FF2B5EF4-FFF2-40B4-BE49-F238E27FC236}">
                <a16:creationId xmlns:a16="http://schemas.microsoft.com/office/drawing/2014/main" id="{23EAB5A9-126B-3C47-AB11-8979C645193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7796283" y="2215683"/>
            <a:ext cx="3060000" cy="38520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Event 3</a:t>
            </a:r>
            <a:endParaRPr lang="en-EG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DDEF1B-F2EB-4748-AC13-00EEE4493F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61110" y="2600960"/>
            <a:ext cx="3060000" cy="28749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EG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0C1699F8-6EC1-FE40-BEC5-DA6699833AE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24495" y="2600960"/>
            <a:ext cx="3060000" cy="28749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EG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D25971E2-C52D-A344-8736-566114965C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7879" y="2600883"/>
            <a:ext cx="3060000" cy="28749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EG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13F903-B40E-A54A-841B-981ADEAD5AA5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4AF3ED-5B98-1849-8D55-CC79E9590AB2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30" name="Picture 29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6A197E75-0C4B-4349-A3CF-BA30B2D38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0EE69AA-6CC7-8B45-A96B-E3789824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4" name="Date Placeholder 2">
            <a:extLst>
              <a:ext uri="{FF2B5EF4-FFF2-40B4-BE49-F238E27FC236}">
                <a16:creationId xmlns:a16="http://schemas.microsoft.com/office/drawing/2014/main" id="{DAB19C4B-4E05-1742-8330-8A2C4A65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C2688C4E-CC0D-374D-8ABA-04665AA49992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70D243A5-B84E-CD41-A72E-F1BD0D9A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FB35912F-E65F-D042-8682-5CED0B77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48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0086" y="1825625"/>
            <a:ext cx="4637589" cy="3660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637589" cy="3660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01D6CA-D809-1D4C-8FB2-B64BDC4AD92D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9C3D36-FADA-3D40-BF41-1F7A48C310E3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1" name="Picture 20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B5BDE4D9-5B87-A84F-831F-80606B35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7F9A487-5793-814D-A30D-033FDFEF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07A496A2-42E4-534D-B888-FA152605CA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643226B-60B7-1849-983C-15B90021883D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552E4AAA-F288-DF4F-8D8E-EC2BB3F5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A04819AF-C72D-3447-8779-E3113D74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46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F1F463F-960E-D847-BB77-C134B69200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1946" y="1813561"/>
            <a:ext cx="3522728" cy="3650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EG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FC3BC048-4F9F-7243-A25D-6D80282821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0" y="1813559"/>
            <a:ext cx="5856789" cy="3650539"/>
          </a:xfrm>
        </p:spPr>
        <p:txBody>
          <a:bodyPr/>
          <a:lstStyle>
            <a:lvl1pPr marL="3508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1pPr>
            <a:lvl2pPr marL="8080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2pPr>
            <a:lvl3pPr marL="12033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3pPr>
            <a:lvl4pPr marL="16605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4pPr>
            <a:lvl5pPr marL="21177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151F4E-F8CA-A84F-AAA4-E4755A83DF9D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2C1ADF-859C-5C41-95A3-34941B052295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8" name="Picture 27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5E632E07-8A51-B843-AB0F-32211336F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7C33964E-A899-D54C-964C-BB7D0F819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2" name="Date Placeholder 2">
            <a:extLst>
              <a:ext uri="{FF2B5EF4-FFF2-40B4-BE49-F238E27FC236}">
                <a16:creationId xmlns:a16="http://schemas.microsoft.com/office/drawing/2014/main" id="{66E9C2B3-05E4-8843-8BF6-E37ECA1A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9B0EA6C-208A-FE4F-9186-00B52BE3546F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4AC184F6-884B-4B46-A051-CA1B4FFA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AF7D0A42-A7B4-054D-93EB-D87C0A6A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67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3098" y="1796471"/>
            <a:ext cx="4724477" cy="6003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3098" y="2518574"/>
            <a:ext cx="4724477" cy="34187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96471"/>
            <a:ext cx="4637589" cy="6003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18574"/>
            <a:ext cx="4637589" cy="34187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B782F0-CFAB-8943-A477-1BFF446AC48F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91DED9-FAAF-2444-A358-8197EEA1DEE3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8" name="Picture 27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FB0EE46C-D762-9F45-A2B2-9374DE3BF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CCA167DD-C872-EE4C-B3A0-B78C14BB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3" name="Date Placeholder 2">
            <a:extLst>
              <a:ext uri="{FF2B5EF4-FFF2-40B4-BE49-F238E27FC236}">
                <a16:creationId xmlns:a16="http://schemas.microsoft.com/office/drawing/2014/main" id="{A4CCEB31-D9B6-2147-A66E-6A41FC48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2853F67-7285-B74E-9291-2DADDE07BB20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4" name="Footer Placeholder 3">
            <a:extLst>
              <a:ext uri="{FF2B5EF4-FFF2-40B4-BE49-F238E27FC236}">
                <a16:creationId xmlns:a16="http://schemas.microsoft.com/office/drawing/2014/main" id="{C8DF0C38-3B94-4145-BE09-2940CFE6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EF350BF4-0909-9945-A10E-78DF9991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34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61946" y="1765759"/>
            <a:ext cx="3060000" cy="60120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content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946" y="2383533"/>
            <a:ext cx="3060000" cy="31109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34323" y="1794710"/>
            <a:ext cx="3060000" cy="60120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content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4323" y="2412484"/>
            <a:ext cx="3060000" cy="308201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D8EA36-4E11-A74E-97C1-14B94704D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6699" y="1779720"/>
            <a:ext cx="3060000" cy="601200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content 3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86213A-AEF1-FF42-9BC7-595E293882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06699" y="2395910"/>
            <a:ext cx="3060000" cy="308201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F85CC-669B-8A4C-9B71-6056D56FB8AB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B2A296-6582-AC4A-89A1-2C78BB1F1041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30" name="Picture 29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AE871395-DF7C-9F48-8AD7-21F757744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AB70067B-81A8-2A48-902F-7C9E252BF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600" y="614131"/>
            <a:ext cx="9547200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4" name="Date Placeholder 2">
            <a:extLst>
              <a:ext uri="{FF2B5EF4-FFF2-40B4-BE49-F238E27FC236}">
                <a16:creationId xmlns:a16="http://schemas.microsoft.com/office/drawing/2014/main" id="{8FA02B91-6824-CF44-ADF4-5BC13259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C15AD70-18BD-424F-874E-8793BA4C8AB9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07B7A194-F2EE-7646-972E-FC45B12B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4623D84C-03A5-2D4F-A9CC-2E4D74B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31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339">
            <a:extLst>
              <a:ext uri="{FF2B5EF4-FFF2-40B4-BE49-F238E27FC236}">
                <a16:creationId xmlns:a16="http://schemas.microsoft.com/office/drawing/2014/main" id="{DBCB64CA-CA18-BB4B-951C-80C96CEE0C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3600" y="615600"/>
            <a:ext cx="9547200" cy="96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Map (Edit in Slide Master)</a:t>
            </a:r>
            <a:endParaRPr lang="en-EG" dirty="0"/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D9C230CD-7129-CB4E-9267-11130A9F0D86}"/>
              </a:ext>
            </a:extLst>
          </p:cNvPr>
          <p:cNvGrpSpPr/>
          <p:nvPr/>
        </p:nvGrpSpPr>
        <p:grpSpPr>
          <a:xfrm>
            <a:off x="2209850" y="2110469"/>
            <a:ext cx="6865149" cy="3858444"/>
            <a:chOff x="3458767" y="2427393"/>
            <a:chExt cx="5901927" cy="3317081"/>
          </a:xfrm>
          <a:solidFill>
            <a:srgbClr val="86BADA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EE05046-4643-3841-A12D-F5967B7851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189119" y="4441930"/>
              <a:ext cx="176213" cy="175022"/>
            </a:xfrm>
            <a:custGeom>
              <a:avLst/>
              <a:gdLst>
                <a:gd name="T0" fmla="*/ 2147483646 w 148"/>
                <a:gd name="T1" fmla="*/ 2147483646 h 147"/>
                <a:gd name="T2" fmla="*/ 2147483646 w 148"/>
                <a:gd name="T3" fmla="*/ 2147483646 h 147"/>
                <a:gd name="T4" fmla="*/ 2147483646 w 148"/>
                <a:gd name="T5" fmla="*/ 2147483646 h 147"/>
                <a:gd name="T6" fmla="*/ 2147483646 w 148"/>
                <a:gd name="T7" fmla="*/ 2147483646 h 147"/>
                <a:gd name="T8" fmla="*/ 0 w 148"/>
                <a:gd name="T9" fmla="*/ 2147483646 h 147"/>
                <a:gd name="T10" fmla="*/ 2147483646 w 148"/>
                <a:gd name="T11" fmla="*/ 2147483646 h 147"/>
                <a:gd name="T12" fmla="*/ 2147483646 w 148"/>
                <a:gd name="T13" fmla="*/ 2147483646 h 147"/>
                <a:gd name="T14" fmla="*/ 2147483646 w 148"/>
                <a:gd name="T15" fmla="*/ 2147483646 h 147"/>
                <a:gd name="T16" fmla="*/ 2147483646 w 148"/>
                <a:gd name="T17" fmla="*/ 2147483646 h 147"/>
                <a:gd name="T18" fmla="*/ 2147483646 w 148"/>
                <a:gd name="T19" fmla="*/ 2147483646 h 147"/>
                <a:gd name="T20" fmla="*/ 2147483646 w 148"/>
                <a:gd name="T21" fmla="*/ 2147483646 h 147"/>
                <a:gd name="T22" fmla="*/ 2147483646 w 148"/>
                <a:gd name="T23" fmla="*/ 2147483646 h 147"/>
                <a:gd name="T24" fmla="*/ 2147483646 w 148"/>
                <a:gd name="T25" fmla="*/ 2147483646 h 147"/>
                <a:gd name="T26" fmla="*/ 2147483646 w 148"/>
                <a:gd name="T27" fmla="*/ 2147483646 h 147"/>
                <a:gd name="T28" fmla="*/ 2147483646 w 148"/>
                <a:gd name="T29" fmla="*/ 2147483646 h 147"/>
                <a:gd name="T30" fmla="*/ 2147483646 w 148"/>
                <a:gd name="T31" fmla="*/ 0 h 147"/>
                <a:gd name="T32" fmla="*/ 2147483646 w 148"/>
                <a:gd name="T33" fmla="*/ 2147483646 h 147"/>
                <a:gd name="T34" fmla="*/ 2147483646 w 148"/>
                <a:gd name="T35" fmla="*/ 2147483646 h 1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8"/>
                <a:gd name="T55" fmla="*/ 0 h 147"/>
                <a:gd name="T56" fmla="*/ 148 w 148"/>
                <a:gd name="T57" fmla="*/ 147 h 14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8" h="147">
                  <a:moveTo>
                    <a:pt x="107" y="1"/>
                  </a:moveTo>
                  <a:lnTo>
                    <a:pt x="94" y="47"/>
                  </a:lnTo>
                  <a:lnTo>
                    <a:pt x="29" y="69"/>
                  </a:lnTo>
                  <a:lnTo>
                    <a:pt x="9" y="45"/>
                  </a:lnTo>
                  <a:lnTo>
                    <a:pt x="0" y="48"/>
                  </a:lnTo>
                  <a:lnTo>
                    <a:pt x="19" y="117"/>
                  </a:lnTo>
                  <a:lnTo>
                    <a:pt x="45" y="120"/>
                  </a:lnTo>
                  <a:lnTo>
                    <a:pt x="80" y="134"/>
                  </a:lnTo>
                  <a:lnTo>
                    <a:pt x="80" y="147"/>
                  </a:lnTo>
                  <a:lnTo>
                    <a:pt x="96" y="145"/>
                  </a:lnTo>
                  <a:lnTo>
                    <a:pt x="121" y="111"/>
                  </a:lnTo>
                  <a:lnTo>
                    <a:pt x="121" y="85"/>
                  </a:lnTo>
                  <a:lnTo>
                    <a:pt x="134" y="57"/>
                  </a:lnTo>
                  <a:lnTo>
                    <a:pt x="148" y="61"/>
                  </a:lnTo>
                  <a:lnTo>
                    <a:pt x="131" y="23"/>
                  </a:lnTo>
                  <a:lnTo>
                    <a:pt x="127" y="0"/>
                  </a:lnTo>
                  <a:lnTo>
                    <a:pt x="10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25F6C1C-10AA-844D-A4B1-D545132C0B73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5856" y="4591948"/>
              <a:ext cx="158354" cy="201216"/>
            </a:xfrm>
            <a:custGeom>
              <a:avLst/>
              <a:gdLst>
                <a:gd name="T0" fmla="*/ 2147483646 w 133"/>
                <a:gd name="T1" fmla="*/ 0 h 169"/>
                <a:gd name="T2" fmla="*/ 0 w 133"/>
                <a:gd name="T3" fmla="*/ 2147483646 h 169"/>
                <a:gd name="T4" fmla="*/ 2147483646 w 133"/>
                <a:gd name="T5" fmla="*/ 2147483646 h 169"/>
                <a:gd name="T6" fmla="*/ 2147483646 w 133"/>
                <a:gd name="T7" fmla="*/ 2147483646 h 169"/>
                <a:gd name="T8" fmla="*/ 2147483646 w 133"/>
                <a:gd name="T9" fmla="*/ 2147483646 h 169"/>
                <a:gd name="T10" fmla="*/ 2147483646 w 133"/>
                <a:gd name="T11" fmla="*/ 2147483646 h 169"/>
                <a:gd name="T12" fmla="*/ 2147483646 w 133"/>
                <a:gd name="T13" fmla="*/ 2147483646 h 169"/>
                <a:gd name="T14" fmla="*/ 2147483646 w 133"/>
                <a:gd name="T15" fmla="*/ 2147483646 h 169"/>
                <a:gd name="T16" fmla="*/ 2147483646 w 133"/>
                <a:gd name="T17" fmla="*/ 2147483646 h 169"/>
                <a:gd name="T18" fmla="*/ 2147483646 w 133"/>
                <a:gd name="T19" fmla="*/ 2147483646 h 169"/>
                <a:gd name="T20" fmla="*/ 2147483646 w 133"/>
                <a:gd name="T21" fmla="*/ 2147483646 h 169"/>
                <a:gd name="T22" fmla="*/ 2147483646 w 133"/>
                <a:gd name="T23" fmla="*/ 2147483646 h 169"/>
                <a:gd name="T24" fmla="*/ 2147483646 w 133"/>
                <a:gd name="T25" fmla="*/ 2147483646 h 169"/>
                <a:gd name="T26" fmla="*/ 2147483646 w 133"/>
                <a:gd name="T27" fmla="*/ 2147483646 h 169"/>
                <a:gd name="T28" fmla="*/ 2147483646 w 133"/>
                <a:gd name="T29" fmla="*/ 2147483646 h 169"/>
                <a:gd name="T30" fmla="*/ 2147483646 w 133"/>
                <a:gd name="T31" fmla="*/ 2147483646 h 169"/>
                <a:gd name="T32" fmla="*/ 2147483646 w 133"/>
                <a:gd name="T33" fmla="*/ 2147483646 h 169"/>
                <a:gd name="T34" fmla="*/ 2147483646 w 133"/>
                <a:gd name="T35" fmla="*/ 0 h 169"/>
                <a:gd name="T36" fmla="*/ 2147483646 w 133"/>
                <a:gd name="T37" fmla="*/ 0 h 16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3"/>
                <a:gd name="T58" fmla="*/ 0 h 169"/>
                <a:gd name="T59" fmla="*/ 133 w 133"/>
                <a:gd name="T60" fmla="*/ 169 h 16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3" h="169">
                  <a:moveTo>
                    <a:pt x="3" y="0"/>
                  </a:moveTo>
                  <a:lnTo>
                    <a:pt x="0" y="128"/>
                  </a:lnTo>
                  <a:lnTo>
                    <a:pt x="18" y="127"/>
                  </a:lnTo>
                  <a:lnTo>
                    <a:pt x="43" y="98"/>
                  </a:lnTo>
                  <a:lnTo>
                    <a:pt x="64" y="100"/>
                  </a:lnTo>
                  <a:lnTo>
                    <a:pt x="77" y="111"/>
                  </a:lnTo>
                  <a:lnTo>
                    <a:pt x="81" y="148"/>
                  </a:lnTo>
                  <a:lnTo>
                    <a:pt x="123" y="169"/>
                  </a:lnTo>
                  <a:lnTo>
                    <a:pt x="133" y="165"/>
                  </a:lnTo>
                  <a:lnTo>
                    <a:pt x="133" y="152"/>
                  </a:lnTo>
                  <a:lnTo>
                    <a:pt x="99" y="124"/>
                  </a:lnTo>
                  <a:lnTo>
                    <a:pt x="84" y="87"/>
                  </a:lnTo>
                  <a:lnTo>
                    <a:pt x="97" y="80"/>
                  </a:lnTo>
                  <a:lnTo>
                    <a:pt x="86" y="59"/>
                  </a:lnTo>
                  <a:lnTo>
                    <a:pt x="68" y="59"/>
                  </a:lnTo>
                  <a:lnTo>
                    <a:pt x="63" y="37"/>
                  </a:lnTo>
                  <a:lnTo>
                    <a:pt x="12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DC86EF7-4CA6-8149-9FE2-0B46FA909F68}"/>
                </a:ext>
              </a:extLst>
            </p:cNvPr>
            <p:cNvSpPr>
              <a:spLocks/>
            </p:cNvSpPr>
            <p:nvPr/>
          </p:nvSpPr>
          <p:spPr bwMode="gray">
            <a:xfrm>
              <a:off x="4307681" y="3825185"/>
              <a:ext cx="472679" cy="410766"/>
            </a:xfrm>
            <a:custGeom>
              <a:avLst/>
              <a:gdLst>
                <a:gd name="T0" fmla="*/ 0 w 397"/>
                <a:gd name="T1" fmla="*/ 2147483646 h 345"/>
                <a:gd name="T2" fmla="*/ 2147483646 w 397"/>
                <a:gd name="T3" fmla="*/ 2147483646 h 345"/>
                <a:gd name="T4" fmla="*/ 2147483646 w 397"/>
                <a:gd name="T5" fmla="*/ 2147483646 h 345"/>
                <a:gd name="T6" fmla="*/ 2147483646 w 397"/>
                <a:gd name="T7" fmla="*/ 2147483646 h 345"/>
                <a:gd name="T8" fmla="*/ 2147483646 w 397"/>
                <a:gd name="T9" fmla="*/ 2147483646 h 345"/>
                <a:gd name="T10" fmla="*/ 2147483646 w 397"/>
                <a:gd name="T11" fmla="*/ 2147483646 h 345"/>
                <a:gd name="T12" fmla="*/ 2147483646 w 397"/>
                <a:gd name="T13" fmla="*/ 2147483646 h 345"/>
                <a:gd name="T14" fmla="*/ 2147483646 w 397"/>
                <a:gd name="T15" fmla="*/ 2147483646 h 345"/>
                <a:gd name="T16" fmla="*/ 2147483646 w 397"/>
                <a:gd name="T17" fmla="*/ 2147483646 h 345"/>
                <a:gd name="T18" fmla="*/ 2147483646 w 397"/>
                <a:gd name="T19" fmla="*/ 2147483646 h 345"/>
                <a:gd name="T20" fmla="*/ 2147483646 w 397"/>
                <a:gd name="T21" fmla="*/ 2147483646 h 345"/>
                <a:gd name="T22" fmla="*/ 2147483646 w 397"/>
                <a:gd name="T23" fmla="*/ 2147483646 h 345"/>
                <a:gd name="T24" fmla="*/ 2147483646 w 397"/>
                <a:gd name="T25" fmla="*/ 2147483646 h 345"/>
                <a:gd name="T26" fmla="*/ 2147483646 w 397"/>
                <a:gd name="T27" fmla="*/ 2147483646 h 345"/>
                <a:gd name="T28" fmla="*/ 2147483646 w 397"/>
                <a:gd name="T29" fmla="*/ 2147483646 h 345"/>
                <a:gd name="T30" fmla="*/ 2147483646 w 397"/>
                <a:gd name="T31" fmla="*/ 2147483646 h 345"/>
                <a:gd name="T32" fmla="*/ 2147483646 w 397"/>
                <a:gd name="T33" fmla="*/ 2147483646 h 345"/>
                <a:gd name="T34" fmla="*/ 2147483646 w 397"/>
                <a:gd name="T35" fmla="*/ 2147483646 h 345"/>
                <a:gd name="T36" fmla="*/ 2147483646 w 397"/>
                <a:gd name="T37" fmla="*/ 2147483646 h 345"/>
                <a:gd name="T38" fmla="*/ 2147483646 w 397"/>
                <a:gd name="T39" fmla="*/ 2147483646 h 345"/>
                <a:gd name="T40" fmla="*/ 2147483646 w 397"/>
                <a:gd name="T41" fmla="*/ 2147483646 h 345"/>
                <a:gd name="T42" fmla="*/ 2147483646 w 397"/>
                <a:gd name="T43" fmla="*/ 2147483646 h 345"/>
                <a:gd name="T44" fmla="*/ 2147483646 w 397"/>
                <a:gd name="T45" fmla="*/ 2147483646 h 345"/>
                <a:gd name="T46" fmla="*/ 2147483646 w 397"/>
                <a:gd name="T47" fmla="*/ 2147483646 h 345"/>
                <a:gd name="T48" fmla="*/ 2147483646 w 397"/>
                <a:gd name="T49" fmla="*/ 2147483646 h 345"/>
                <a:gd name="T50" fmla="*/ 2147483646 w 397"/>
                <a:gd name="T51" fmla="*/ 2147483646 h 345"/>
                <a:gd name="T52" fmla="*/ 2147483646 w 397"/>
                <a:gd name="T53" fmla="*/ 2147483646 h 345"/>
                <a:gd name="T54" fmla="*/ 2147483646 w 397"/>
                <a:gd name="T55" fmla="*/ 2147483646 h 345"/>
                <a:gd name="T56" fmla="*/ 2147483646 w 397"/>
                <a:gd name="T57" fmla="*/ 2147483646 h 345"/>
                <a:gd name="T58" fmla="*/ 2147483646 w 397"/>
                <a:gd name="T59" fmla="*/ 2147483646 h 345"/>
                <a:gd name="T60" fmla="*/ 2147483646 w 397"/>
                <a:gd name="T61" fmla="*/ 2147483646 h 345"/>
                <a:gd name="T62" fmla="*/ 2147483646 w 397"/>
                <a:gd name="T63" fmla="*/ 2147483646 h 345"/>
                <a:gd name="T64" fmla="*/ 2147483646 w 397"/>
                <a:gd name="T65" fmla="*/ 2147483646 h 345"/>
                <a:gd name="T66" fmla="*/ 2147483646 w 397"/>
                <a:gd name="T67" fmla="*/ 2147483646 h 345"/>
                <a:gd name="T68" fmla="*/ 2147483646 w 397"/>
                <a:gd name="T69" fmla="*/ 2147483646 h 345"/>
                <a:gd name="T70" fmla="*/ 2147483646 w 397"/>
                <a:gd name="T71" fmla="*/ 2147483646 h 345"/>
                <a:gd name="T72" fmla="*/ 2147483646 w 397"/>
                <a:gd name="T73" fmla="*/ 2147483646 h 345"/>
                <a:gd name="T74" fmla="*/ 2147483646 w 397"/>
                <a:gd name="T75" fmla="*/ 2147483646 h 345"/>
                <a:gd name="T76" fmla="*/ 2147483646 w 397"/>
                <a:gd name="T77" fmla="*/ 2147483646 h 345"/>
                <a:gd name="T78" fmla="*/ 2147483646 w 397"/>
                <a:gd name="T79" fmla="*/ 2147483646 h 345"/>
                <a:gd name="T80" fmla="*/ 2147483646 w 397"/>
                <a:gd name="T81" fmla="*/ 0 h 345"/>
                <a:gd name="T82" fmla="*/ 0 w 397"/>
                <a:gd name="T83" fmla="*/ 2147483646 h 345"/>
                <a:gd name="T84" fmla="*/ 0 w 397"/>
                <a:gd name="T85" fmla="*/ 2147483646 h 34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97"/>
                <a:gd name="T130" fmla="*/ 0 h 345"/>
                <a:gd name="T131" fmla="*/ 397 w 397"/>
                <a:gd name="T132" fmla="*/ 345 h 34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97" h="345">
                  <a:moveTo>
                    <a:pt x="0" y="3"/>
                  </a:moveTo>
                  <a:lnTo>
                    <a:pt x="25" y="81"/>
                  </a:lnTo>
                  <a:lnTo>
                    <a:pt x="13" y="88"/>
                  </a:lnTo>
                  <a:lnTo>
                    <a:pt x="15" y="105"/>
                  </a:lnTo>
                  <a:lnTo>
                    <a:pt x="37" y="122"/>
                  </a:lnTo>
                  <a:lnTo>
                    <a:pt x="37" y="153"/>
                  </a:lnTo>
                  <a:lnTo>
                    <a:pt x="64" y="179"/>
                  </a:lnTo>
                  <a:lnTo>
                    <a:pt x="52" y="102"/>
                  </a:lnTo>
                  <a:lnTo>
                    <a:pt x="37" y="50"/>
                  </a:lnTo>
                  <a:lnTo>
                    <a:pt x="41" y="15"/>
                  </a:lnTo>
                  <a:lnTo>
                    <a:pt x="54" y="16"/>
                  </a:lnTo>
                  <a:lnTo>
                    <a:pt x="59" y="28"/>
                  </a:lnTo>
                  <a:lnTo>
                    <a:pt x="54" y="58"/>
                  </a:lnTo>
                  <a:lnTo>
                    <a:pt x="122" y="191"/>
                  </a:lnTo>
                  <a:lnTo>
                    <a:pt x="122" y="238"/>
                  </a:lnTo>
                  <a:lnTo>
                    <a:pt x="177" y="304"/>
                  </a:lnTo>
                  <a:lnTo>
                    <a:pt x="237" y="331"/>
                  </a:lnTo>
                  <a:lnTo>
                    <a:pt x="261" y="317"/>
                  </a:lnTo>
                  <a:lnTo>
                    <a:pt x="297" y="345"/>
                  </a:lnTo>
                  <a:lnTo>
                    <a:pt x="318" y="324"/>
                  </a:lnTo>
                  <a:lnTo>
                    <a:pt x="309" y="301"/>
                  </a:lnTo>
                  <a:lnTo>
                    <a:pt x="339" y="292"/>
                  </a:lnTo>
                  <a:lnTo>
                    <a:pt x="348" y="297"/>
                  </a:lnTo>
                  <a:lnTo>
                    <a:pt x="357" y="288"/>
                  </a:lnTo>
                  <a:lnTo>
                    <a:pt x="371" y="288"/>
                  </a:lnTo>
                  <a:lnTo>
                    <a:pt x="397" y="241"/>
                  </a:lnTo>
                  <a:lnTo>
                    <a:pt x="384" y="229"/>
                  </a:lnTo>
                  <a:lnTo>
                    <a:pt x="333" y="241"/>
                  </a:lnTo>
                  <a:lnTo>
                    <a:pt x="322" y="275"/>
                  </a:lnTo>
                  <a:lnTo>
                    <a:pt x="292" y="281"/>
                  </a:lnTo>
                  <a:lnTo>
                    <a:pt x="256" y="266"/>
                  </a:lnTo>
                  <a:lnTo>
                    <a:pt x="241" y="216"/>
                  </a:lnTo>
                  <a:lnTo>
                    <a:pt x="252" y="153"/>
                  </a:lnTo>
                  <a:lnTo>
                    <a:pt x="229" y="138"/>
                  </a:lnTo>
                  <a:lnTo>
                    <a:pt x="217" y="78"/>
                  </a:lnTo>
                  <a:lnTo>
                    <a:pt x="207" y="74"/>
                  </a:lnTo>
                  <a:lnTo>
                    <a:pt x="190" y="92"/>
                  </a:lnTo>
                  <a:lnTo>
                    <a:pt x="169" y="80"/>
                  </a:lnTo>
                  <a:lnTo>
                    <a:pt x="161" y="40"/>
                  </a:lnTo>
                  <a:lnTo>
                    <a:pt x="81" y="32"/>
                  </a:lnTo>
                  <a:lnTo>
                    <a:pt x="3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4BDD9B4-23FE-CD4C-B523-E5EBD5015F7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6305" y="3319170"/>
              <a:ext cx="59531" cy="42863"/>
            </a:xfrm>
            <a:custGeom>
              <a:avLst/>
              <a:gdLst>
                <a:gd name="T0" fmla="*/ 2147483646 w 50"/>
                <a:gd name="T1" fmla="*/ 0 h 36"/>
                <a:gd name="T2" fmla="*/ 2147483646 w 50"/>
                <a:gd name="T3" fmla="*/ 0 h 36"/>
                <a:gd name="T4" fmla="*/ 0 w 50"/>
                <a:gd name="T5" fmla="*/ 2147483646 h 36"/>
                <a:gd name="T6" fmla="*/ 0 w 50"/>
                <a:gd name="T7" fmla="*/ 2147483646 h 36"/>
                <a:gd name="T8" fmla="*/ 2147483646 w 50"/>
                <a:gd name="T9" fmla="*/ 2147483646 h 36"/>
                <a:gd name="T10" fmla="*/ 2147483646 w 50"/>
                <a:gd name="T11" fmla="*/ 2147483646 h 36"/>
                <a:gd name="T12" fmla="*/ 2147483646 w 50"/>
                <a:gd name="T13" fmla="*/ 0 h 36"/>
                <a:gd name="T14" fmla="*/ 2147483646 w 50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0"/>
                <a:gd name="T25" fmla="*/ 0 h 36"/>
                <a:gd name="T26" fmla="*/ 50 w 50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0" h="36">
                  <a:moveTo>
                    <a:pt x="49" y="0"/>
                  </a:moveTo>
                  <a:lnTo>
                    <a:pt x="20" y="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12" y="30"/>
                  </a:lnTo>
                  <a:lnTo>
                    <a:pt x="50" y="36"/>
                  </a:ln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BBD8851-FC2F-8040-A5C5-23E5AF795AEE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2911" y="3832330"/>
              <a:ext cx="345281" cy="351235"/>
            </a:xfrm>
            <a:custGeom>
              <a:avLst/>
              <a:gdLst>
                <a:gd name="T0" fmla="*/ 2147483646 w 290"/>
                <a:gd name="T1" fmla="*/ 2147483646 h 295"/>
                <a:gd name="T2" fmla="*/ 2147483646 w 290"/>
                <a:gd name="T3" fmla="*/ 0 h 295"/>
                <a:gd name="T4" fmla="*/ 2147483646 w 290"/>
                <a:gd name="T5" fmla="*/ 2147483646 h 295"/>
                <a:gd name="T6" fmla="*/ 2147483646 w 290"/>
                <a:gd name="T7" fmla="*/ 2147483646 h 295"/>
                <a:gd name="T8" fmla="*/ 2147483646 w 290"/>
                <a:gd name="T9" fmla="*/ 2147483646 h 295"/>
                <a:gd name="T10" fmla="*/ 2147483646 w 290"/>
                <a:gd name="T11" fmla="*/ 2147483646 h 295"/>
                <a:gd name="T12" fmla="*/ 2147483646 w 290"/>
                <a:gd name="T13" fmla="*/ 2147483646 h 295"/>
                <a:gd name="T14" fmla="*/ 0 w 290"/>
                <a:gd name="T15" fmla="*/ 2147483646 h 295"/>
                <a:gd name="T16" fmla="*/ 2147483646 w 290"/>
                <a:gd name="T17" fmla="*/ 2147483646 h 295"/>
                <a:gd name="T18" fmla="*/ 2147483646 w 290"/>
                <a:gd name="T19" fmla="*/ 2147483646 h 295"/>
                <a:gd name="T20" fmla="*/ 2147483646 w 290"/>
                <a:gd name="T21" fmla="*/ 2147483646 h 295"/>
                <a:gd name="T22" fmla="*/ 2147483646 w 290"/>
                <a:gd name="T23" fmla="*/ 2147483646 h 295"/>
                <a:gd name="T24" fmla="*/ 2147483646 w 290"/>
                <a:gd name="T25" fmla="*/ 2147483646 h 295"/>
                <a:gd name="T26" fmla="*/ 2147483646 w 290"/>
                <a:gd name="T27" fmla="*/ 2147483646 h 295"/>
                <a:gd name="T28" fmla="*/ 2147483646 w 290"/>
                <a:gd name="T29" fmla="*/ 2147483646 h 295"/>
                <a:gd name="T30" fmla="*/ 2147483646 w 290"/>
                <a:gd name="T31" fmla="*/ 2147483646 h 295"/>
                <a:gd name="T32" fmla="*/ 2147483646 w 290"/>
                <a:gd name="T33" fmla="*/ 2147483646 h 295"/>
                <a:gd name="T34" fmla="*/ 2147483646 w 290"/>
                <a:gd name="T35" fmla="*/ 2147483646 h 295"/>
                <a:gd name="T36" fmla="*/ 2147483646 w 290"/>
                <a:gd name="T37" fmla="*/ 2147483646 h 295"/>
                <a:gd name="T38" fmla="*/ 2147483646 w 290"/>
                <a:gd name="T39" fmla="*/ 2147483646 h 295"/>
                <a:gd name="T40" fmla="*/ 2147483646 w 290"/>
                <a:gd name="T41" fmla="*/ 2147483646 h 295"/>
                <a:gd name="T42" fmla="*/ 2147483646 w 290"/>
                <a:gd name="T43" fmla="*/ 2147483646 h 295"/>
                <a:gd name="T44" fmla="*/ 2147483646 w 290"/>
                <a:gd name="T45" fmla="*/ 2147483646 h 295"/>
                <a:gd name="T46" fmla="*/ 2147483646 w 290"/>
                <a:gd name="T47" fmla="*/ 2147483646 h 29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90"/>
                <a:gd name="T73" fmla="*/ 0 h 295"/>
                <a:gd name="T74" fmla="*/ 290 w 290"/>
                <a:gd name="T75" fmla="*/ 295 h 29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90" h="295">
                  <a:moveTo>
                    <a:pt x="225" y="8"/>
                  </a:moveTo>
                  <a:lnTo>
                    <a:pt x="204" y="0"/>
                  </a:lnTo>
                  <a:lnTo>
                    <a:pt x="115" y="17"/>
                  </a:lnTo>
                  <a:lnTo>
                    <a:pt x="95" y="31"/>
                  </a:lnTo>
                  <a:lnTo>
                    <a:pt x="107" y="92"/>
                  </a:lnTo>
                  <a:lnTo>
                    <a:pt x="72" y="94"/>
                  </a:lnTo>
                  <a:lnTo>
                    <a:pt x="51" y="128"/>
                  </a:lnTo>
                  <a:lnTo>
                    <a:pt x="0" y="139"/>
                  </a:lnTo>
                  <a:lnTo>
                    <a:pt x="1" y="164"/>
                  </a:lnTo>
                  <a:lnTo>
                    <a:pt x="167" y="292"/>
                  </a:lnTo>
                  <a:lnTo>
                    <a:pt x="196" y="295"/>
                  </a:lnTo>
                  <a:lnTo>
                    <a:pt x="290" y="220"/>
                  </a:lnTo>
                  <a:lnTo>
                    <a:pt x="281" y="209"/>
                  </a:lnTo>
                  <a:lnTo>
                    <a:pt x="263" y="206"/>
                  </a:lnTo>
                  <a:lnTo>
                    <a:pt x="252" y="188"/>
                  </a:lnTo>
                  <a:lnTo>
                    <a:pt x="252" y="115"/>
                  </a:lnTo>
                  <a:lnTo>
                    <a:pt x="246" y="107"/>
                  </a:lnTo>
                  <a:lnTo>
                    <a:pt x="247" y="89"/>
                  </a:lnTo>
                  <a:lnTo>
                    <a:pt x="227" y="69"/>
                  </a:lnTo>
                  <a:lnTo>
                    <a:pt x="225" y="49"/>
                  </a:lnTo>
                  <a:lnTo>
                    <a:pt x="234" y="43"/>
                  </a:lnTo>
                  <a:lnTo>
                    <a:pt x="230" y="22"/>
                  </a:lnTo>
                  <a:lnTo>
                    <a:pt x="2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000F16-8692-1A4C-921B-F684DBA2F38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0986" y="3870429"/>
              <a:ext cx="283369" cy="271463"/>
            </a:xfrm>
            <a:custGeom>
              <a:avLst/>
              <a:gdLst>
                <a:gd name="T0" fmla="*/ 2147483646 w 238"/>
                <a:gd name="T1" fmla="*/ 0 h 228"/>
                <a:gd name="T2" fmla="*/ 2147483646 w 238"/>
                <a:gd name="T3" fmla="*/ 0 h 228"/>
                <a:gd name="T4" fmla="*/ 2147483646 w 238"/>
                <a:gd name="T5" fmla="*/ 2147483646 h 228"/>
                <a:gd name="T6" fmla="*/ 2147483646 w 238"/>
                <a:gd name="T7" fmla="*/ 2147483646 h 228"/>
                <a:gd name="T8" fmla="*/ 2147483646 w 238"/>
                <a:gd name="T9" fmla="*/ 2147483646 h 228"/>
                <a:gd name="T10" fmla="*/ 2147483646 w 238"/>
                <a:gd name="T11" fmla="*/ 2147483646 h 228"/>
                <a:gd name="T12" fmla="*/ 0 w 238"/>
                <a:gd name="T13" fmla="*/ 2147483646 h 228"/>
                <a:gd name="T14" fmla="*/ 2147483646 w 238"/>
                <a:gd name="T15" fmla="*/ 2147483646 h 228"/>
                <a:gd name="T16" fmla="*/ 2147483646 w 238"/>
                <a:gd name="T17" fmla="*/ 2147483646 h 228"/>
                <a:gd name="T18" fmla="*/ 2147483646 w 238"/>
                <a:gd name="T19" fmla="*/ 2147483646 h 228"/>
                <a:gd name="T20" fmla="*/ 2147483646 w 238"/>
                <a:gd name="T21" fmla="*/ 2147483646 h 228"/>
                <a:gd name="T22" fmla="*/ 2147483646 w 238"/>
                <a:gd name="T23" fmla="*/ 2147483646 h 228"/>
                <a:gd name="T24" fmla="*/ 2147483646 w 238"/>
                <a:gd name="T25" fmla="*/ 2147483646 h 228"/>
                <a:gd name="T26" fmla="*/ 2147483646 w 238"/>
                <a:gd name="T27" fmla="*/ 2147483646 h 228"/>
                <a:gd name="T28" fmla="*/ 2147483646 w 238"/>
                <a:gd name="T29" fmla="*/ 2147483646 h 228"/>
                <a:gd name="T30" fmla="*/ 2147483646 w 238"/>
                <a:gd name="T31" fmla="*/ 2147483646 h 228"/>
                <a:gd name="T32" fmla="*/ 2147483646 w 238"/>
                <a:gd name="T33" fmla="*/ 0 h 228"/>
                <a:gd name="T34" fmla="*/ 2147483646 w 238"/>
                <a:gd name="T35" fmla="*/ 0 h 2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38"/>
                <a:gd name="T55" fmla="*/ 0 h 228"/>
                <a:gd name="T56" fmla="*/ 238 w 238"/>
                <a:gd name="T57" fmla="*/ 228 h 2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38" h="228">
                  <a:moveTo>
                    <a:pt x="227" y="0"/>
                  </a:moveTo>
                  <a:lnTo>
                    <a:pt x="167" y="0"/>
                  </a:lnTo>
                  <a:lnTo>
                    <a:pt x="155" y="26"/>
                  </a:lnTo>
                  <a:lnTo>
                    <a:pt x="128" y="40"/>
                  </a:lnTo>
                  <a:lnTo>
                    <a:pt x="106" y="101"/>
                  </a:lnTo>
                  <a:lnTo>
                    <a:pt x="61" y="127"/>
                  </a:lnTo>
                  <a:lnTo>
                    <a:pt x="0" y="228"/>
                  </a:lnTo>
                  <a:lnTo>
                    <a:pt x="60" y="226"/>
                  </a:lnTo>
                  <a:lnTo>
                    <a:pt x="63" y="198"/>
                  </a:lnTo>
                  <a:lnTo>
                    <a:pt x="78" y="198"/>
                  </a:lnTo>
                  <a:lnTo>
                    <a:pt x="78" y="157"/>
                  </a:lnTo>
                  <a:lnTo>
                    <a:pt x="132" y="157"/>
                  </a:lnTo>
                  <a:lnTo>
                    <a:pt x="133" y="104"/>
                  </a:lnTo>
                  <a:lnTo>
                    <a:pt x="184" y="92"/>
                  </a:lnTo>
                  <a:lnTo>
                    <a:pt x="205" y="58"/>
                  </a:lnTo>
                  <a:lnTo>
                    <a:pt x="238" y="57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4C56248-E3F3-FF47-9BA5-8927717809F1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0985" y="4035926"/>
              <a:ext cx="213122" cy="227409"/>
            </a:xfrm>
            <a:custGeom>
              <a:avLst/>
              <a:gdLst>
                <a:gd name="T0" fmla="*/ 0 w 179"/>
                <a:gd name="T1" fmla="*/ 2147483646 h 191"/>
                <a:gd name="T2" fmla="*/ 2147483646 w 179"/>
                <a:gd name="T3" fmla="*/ 2147483646 h 191"/>
                <a:gd name="T4" fmla="*/ 2147483646 w 179"/>
                <a:gd name="T5" fmla="*/ 2147483646 h 191"/>
                <a:gd name="T6" fmla="*/ 2147483646 w 179"/>
                <a:gd name="T7" fmla="*/ 2147483646 h 191"/>
                <a:gd name="T8" fmla="*/ 2147483646 w 179"/>
                <a:gd name="T9" fmla="*/ 2147483646 h 191"/>
                <a:gd name="T10" fmla="*/ 2147483646 w 179"/>
                <a:gd name="T11" fmla="*/ 2147483646 h 191"/>
                <a:gd name="T12" fmla="*/ 2147483646 w 179"/>
                <a:gd name="T13" fmla="*/ 2147483646 h 191"/>
                <a:gd name="T14" fmla="*/ 2147483646 w 179"/>
                <a:gd name="T15" fmla="*/ 2147483646 h 191"/>
                <a:gd name="T16" fmla="*/ 2147483646 w 179"/>
                <a:gd name="T17" fmla="*/ 2147483646 h 191"/>
                <a:gd name="T18" fmla="*/ 2147483646 w 179"/>
                <a:gd name="T19" fmla="*/ 2147483646 h 191"/>
                <a:gd name="T20" fmla="*/ 2147483646 w 179"/>
                <a:gd name="T21" fmla="*/ 2147483646 h 191"/>
                <a:gd name="T22" fmla="*/ 2147483646 w 179"/>
                <a:gd name="T23" fmla="*/ 0 h 191"/>
                <a:gd name="T24" fmla="*/ 2147483646 w 179"/>
                <a:gd name="T25" fmla="*/ 2147483646 h 191"/>
                <a:gd name="T26" fmla="*/ 2147483646 w 179"/>
                <a:gd name="T27" fmla="*/ 2147483646 h 191"/>
                <a:gd name="T28" fmla="*/ 2147483646 w 179"/>
                <a:gd name="T29" fmla="*/ 2147483646 h 191"/>
                <a:gd name="T30" fmla="*/ 2147483646 w 179"/>
                <a:gd name="T31" fmla="*/ 2147483646 h 191"/>
                <a:gd name="T32" fmla="*/ 2147483646 w 179"/>
                <a:gd name="T33" fmla="*/ 2147483646 h 191"/>
                <a:gd name="T34" fmla="*/ 0 w 179"/>
                <a:gd name="T35" fmla="*/ 2147483646 h 191"/>
                <a:gd name="T36" fmla="*/ 0 w 179"/>
                <a:gd name="T37" fmla="*/ 2147483646 h 19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9"/>
                <a:gd name="T58" fmla="*/ 0 h 191"/>
                <a:gd name="T59" fmla="*/ 179 w 179"/>
                <a:gd name="T60" fmla="*/ 191 h 19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9" h="191">
                  <a:moveTo>
                    <a:pt x="0" y="93"/>
                  </a:moveTo>
                  <a:lnTo>
                    <a:pt x="12" y="108"/>
                  </a:lnTo>
                  <a:lnTo>
                    <a:pt x="9" y="172"/>
                  </a:lnTo>
                  <a:lnTo>
                    <a:pt x="26" y="160"/>
                  </a:lnTo>
                  <a:lnTo>
                    <a:pt x="38" y="158"/>
                  </a:lnTo>
                  <a:lnTo>
                    <a:pt x="55" y="164"/>
                  </a:lnTo>
                  <a:lnTo>
                    <a:pt x="73" y="191"/>
                  </a:lnTo>
                  <a:lnTo>
                    <a:pt x="91" y="179"/>
                  </a:lnTo>
                  <a:lnTo>
                    <a:pt x="178" y="177"/>
                  </a:lnTo>
                  <a:lnTo>
                    <a:pt x="157" y="32"/>
                  </a:lnTo>
                  <a:lnTo>
                    <a:pt x="179" y="32"/>
                  </a:lnTo>
                  <a:lnTo>
                    <a:pt x="137" y="0"/>
                  </a:lnTo>
                  <a:lnTo>
                    <a:pt x="137" y="22"/>
                  </a:lnTo>
                  <a:lnTo>
                    <a:pt x="82" y="22"/>
                  </a:lnTo>
                  <a:lnTo>
                    <a:pt x="82" y="63"/>
                  </a:lnTo>
                  <a:lnTo>
                    <a:pt x="67" y="63"/>
                  </a:lnTo>
                  <a:lnTo>
                    <a:pt x="65" y="91"/>
                  </a:lnTo>
                  <a:lnTo>
                    <a:pt x="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179ABF-D396-EC47-AF2F-2B424A3A55E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2175" y="4228809"/>
              <a:ext cx="105966" cy="77390"/>
            </a:xfrm>
            <a:custGeom>
              <a:avLst/>
              <a:gdLst>
                <a:gd name="T0" fmla="*/ 2147483646 w 89"/>
                <a:gd name="T1" fmla="*/ 2147483646 h 65"/>
                <a:gd name="T2" fmla="*/ 2147483646 w 89"/>
                <a:gd name="T3" fmla="*/ 2147483646 h 65"/>
                <a:gd name="T4" fmla="*/ 2147483646 w 89"/>
                <a:gd name="T5" fmla="*/ 2147483646 h 65"/>
                <a:gd name="T6" fmla="*/ 0 w 89"/>
                <a:gd name="T7" fmla="*/ 2147483646 h 65"/>
                <a:gd name="T8" fmla="*/ 2147483646 w 89"/>
                <a:gd name="T9" fmla="*/ 2147483646 h 65"/>
                <a:gd name="T10" fmla="*/ 2147483646 w 89"/>
                <a:gd name="T11" fmla="*/ 2147483646 h 65"/>
                <a:gd name="T12" fmla="*/ 2147483646 w 89"/>
                <a:gd name="T13" fmla="*/ 2147483646 h 65"/>
                <a:gd name="T14" fmla="*/ 2147483646 w 89"/>
                <a:gd name="T15" fmla="*/ 2147483646 h 65"/>
                <a:gd name="T16" fmla="*/ 2147483646 w 89"/>
                <a:gd name="T17" fmla="*/ 2147483646 h 65"/>
                <a:gd name="T18" fmla="*/ 2147483646 w 89"/>
                <a:gd name="T19" fmla="*/ 2147483646 h 65"/>
                <a:gd name="T20" fmla="*/ 2147483646 w 89"/>
                <a:gd name="T21" fmla="*/ 2147483646 h 65"/>
                <a:gd name="T22" fmla="*/ 2147483646 w 89"/>
                <a:gd name="T23" fmla="*/ 2147483646 h 65"/>
                <a:gd name="T24" fmla="*/ 2147483646 w 89"/>
                <a:gd name="T25" fmla="*/ 2147483646 h 65"/>
                <a:gd name="T26" fmla="*/ 2147483646 w 89"/>
                <a:gd name="T27" fmla="*/ 2147483646 h 65"/>
                <a:gd name="T28" fmla="*/ 2147483646 w 89"/>
                <a:gd name="T29" fmla="*/ 2147483646 h 65"/>
                <a:gd name="T30" fmla="*/ 2147483646 w 89"/>
                <a:gd name="T31" fmla="*/ 0 h 65"/>
                <a:gd name="T32" fmla="*/ 2147483646 w 89"/>
                <a:gd name="T33" fmla="*/ 2147483646 h 65"/>
                <a:gd name="T34" fmla="*/ 2147483646 w 89"/>
                <a:gd name="T35" fmla="*/ 2147483646 h 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9"/>
                <a:gd name="T55" fmla="*/ 0 h 65"/>
                <a:gd name="T56" fmla="*/ 89 w 89"/>
                <a:gd name="T57" fmla="*/ 65 h 6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9" h="65">
                  <a:moveTo>
                    <a:pt x="26" y="2"/>
                  </a:moveTo>
                  <a:lnTo>
                    <a:pt x="7" y="18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8" y="40"/>
                  </a:lnTo>
                  <a:lnTo>
                    <a:pt x="33" y="39"/>
                  </a:lnTo>
                  <a:lnTo>
                    <a:pt x="49" y="35"/>
                  </a:lnTo>
                  <a:lnTo>
                    <a:pt x="51" y="43"/>
                  </a:lnTo>
                  <a:lnTo>
                    <a:pt x="50" y="53"/>
                  </a:lnTo>
                  <a:lnTo>
                    <a:pt x="66" y="61"/>
                  </a:lnTo>
                  <a:lnTo>
                    <a:pt x="68" y="65"/>
                  </a:lnTo>
                  <a:lnTo>
                    <a:pt x="89" y="65"/>
                  </a:lnTo>
                  <a:lnTo>
                    <a:pt x="89" y="56"/>
                  </a:lnTo>
                  <a:lnTo>
                    <a:pt x="71" y="34"/>
                  </a:lnTo>
                  <a:lnTo>
                    <a:pt x="50" y="5"/>
                  </a:lnTo>
                  <a:lnTo>
                    <a:pt x="37" y="0"/>
                  </a:lnTo>
                  <a:lnTo>
                    <a:pt x="2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618D8B9-C859-D146-8BB6-67AC295E46D8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2892" y="4275241"/>
              <a:ext cx="45244" cy="14288"/>
            </a:xfrm>
            <a:custGeom>
              <a:avLst/>
              <a:gdLst>
                <a:gd name="T0" fmla="*/ 0 w 38"/>
                <a:gd name="T1" fmla="*/ 2147483646 h 12"/>
                <a:gd name="T2" fmla="*/ 0 w 38"/>
                <a:gd name="T3" fmla="*/ 2147483646 h 12"/>
                <a:gd name="T4" fmla="*/ 2147483646 w 38"/>
                <a:gd name="T5" fmla="*/ 2147483646 h 12"/>
                <a:gd name="T6" fmla="*/ 2147483646 w 38"/>
                <a:gd name="T7" fmla="*/ 2147483646 h 12"/>
                <a:gd name="T8" fmla="*/ 2147483646 w 38"/>
                <a:gd name="T9" fmla="*/ 0 h 12"/>
                <a:gd name="T10" fmla="*/ 2147483646 w 38"/>
                <a:gd name="T11" fmla="*/ 2147483646 h 12"/>
                <a:gd name="T12" fmla="*/ 0 w 38"/>
                <a:gd name="T13" fmla="*/ 2147483646 h 12"/>
                <a:gd name="T14" fmla="*/ 0 w 38"/>
                <a:gd name="T15" fmla="*/ 2147483646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"/>
                <a:gd name="T25" fmla="*/ 0 h 12"/>
                <a:gd name="T26" fmla="*/ 38 w 38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" h="12">
                  <a:moveTo>
                    <a:pt x="0" y="5"/>
                  </a:moveTo>
                  <a:lnTo>
                    <a:pt x="0" y="12"/>
                  </a:lnTo>
                  <a:lnTo>
                    <a:pt x="37" y="10"/>
                  </a:lnTo>
                  <a:lnTo>
                    <a:pt x="38" y="5"/>
                  </a:lnTo>
                  <a:lnTo>
                    <a:pt x="37" y="0"/>
                  </a:lnTo>
                  <a:lnTo>
                    <a:pt x="27" y="4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A1386E5-5939-4D44-9146-D3ED0EB5E63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2892" y="4294293"/>
              <a:ext cx="64294" cy="17860"/>
            </a:xfrm>
            <a:custGeom>
              <a:avLst/>
              <a:gdLst>
                <a:gd name="T0" fmla="*/ 0 w 54"/>
                <a:gd name="T1" fmla="*/ 0 h 15"/>
                <a:gd name="T2" fmla="*/ 2147483646 w 54"/>
                <a:gd name="T3" fmla="*/ 2147483646 h 15"/>
                <a:gd name="T4" fmla="*/ 2147483646 w 54"/>
                <a:gd name="T5" fmla="*/ 2147483646 h 15"/>
                <a:gd name="T6" fmla="*/ 2147483646 w 54"/>
                <a:gd name="T7" fmla="*/ 2147483646 h 15"/>
                <a:gd name="T8" fmla="*/ 2147483646 w 54"/>
                <a:gd name="T9" fmla="*/ 0 h 15"/>
                <a:gd name="T10" fmla="*/ 0 w 54"/>
                <a:gd name="T11" fmla="*/ 0 h 15"/>
                <a:gd name="T12" fmla="*/ 0 w 54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15"/>
                <a:gd name="T23" fmla="*/ 54 w 54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15">
                  <a:moveTo>
                    <a:pt x="0" y="0"/>
                  </a:moveTo>
                  <a:lnTo>
                    <a:pt x="7" y="15"/>
                  </a:lnTo>
                  <a:lnTo>
                    <a:pt x="11" y="5"/>
                  </a:lnTo>
                  <a:lnTo>
                    <a:pt x="54" y="10"/>
                  </a:lnTo>
                  <a:lnTo>
                    <a:pt x="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D265D88-3623-714D-B1A2-BFB0315C9DF6}"/>
                </a:ext>
              </a:extLst>
            </p:cNvPr>
            <p:cNvSpPr>
              <a:spLocks/>
            </p:cNvSpPr>
            <p:nvPr/>
          </p:nvSpPr>
          <p:spPr bwMode="gray">
            <a:xfrm>
              <a:off x="5994797" y="4306199"/>
              <a:ext cx="33338" cy="30956"/>
            </a:xfrm>
            <a:custGeom>
              <a:avLst/>
              <a:gdLst>
                <a:gd name="T0" fmla="*/ 0 w 28"/>
                <a:gd name="T1" fmla="*/ 2147483646 h 26"/>
                <a:gd name="T2" fmla="*/ 2147483646 w 28"/>
                <a:gd name="T3" fmla="*/ 2147483646 h 26"/>
                <a:gd name="T4" fmla="*/ 2147483646 w 28"/>
                <a:gd name="T5" fmla="*/ 2147483646 h 26"/>
                <a:gd name="T6" fmla="*/ 2147483646 w 28"/>
                <a:gd name="T7" fmla="*/ 2147483646 h 26"/>
                <a:gd name="T8" fmla="*/ 2147483646 w 28"/>
                <a:gd name="T9" fmla="*/ 0 h 26"/>
                <a:gd name="T10" fmla="*/ 0 w 28"/>
                <a:gd name="T11" fmla="*/ 2147483646 h 26"/>
                <a:gd name="T12" fmla="*/ 0 w 28"/>
                <a:gd name="T13" fmla="*/ 2147483646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"/>
                <a:gd name="T22" fmla="*/ 0 h 26"/>
                <a:gd name="T23" fmla="*/ 28 w 28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" h="26">
                  <a:moveTo>
                    <a:pt x="0" y="12"/>
                  </a:moveTo>
                  <a:lnTo>
                    <a:pt x="7" y="26"/>
                  </a:lnTo>
                  <a:lnTo>
                    <a:pt x="28" y="9"/>
                  </a:lnTo>
                  <a:lnTo>
                    <a:pt x="28" y="3"/>
                  </a:lnTo>
                  <a:lnTo>
                    <a:pt x="4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18EA28C-0C7A-5D40-A505-C232E164BCF5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6705" y="4307389"/>
              <a:ext cx="120253" cy="79772"/>
            </a:xfrm>
            <a:custGeom>
              <a:avLst/>
              <a:gdLst>
                <a:gd name="T0" fmla="*/ 0 w 101"/>
                <a:gd name="T1" fmla="*/ 2147483646 h 67"/>
                <a:gd name="T2" fmla="*/ 2147483646 w 101"/>
                <a:gd name="T3" fmla="*/ 2147483646 h 67"/>
                <a:gd name="T4" fmla="*/ 2147483646 w 101"/>
                <a:gd name="T5" fmla="*/ 2147483646 h 67"/>
                <a:gd name="T6" fmla="*/ 2147483646 w 101"/>
                <a:gd name="T7" fmla="*/ 2147483646 h 67"/>
                <a:gd name="T8" fmla="*/ 2147483646 w 101"/>
                <a:gd name="T9" fmla="*/ 2147483646 h 67"/>
                <a:gd name="T10" fmla="*/ 2147483646 w 101"/>
                <a:gd name="T11" fmla="*/ 2147483646 h 67"/>
                <a:gd name="T12" fmla="*/ 2147483646 w 101"/>
                <a:gd name="T13" fmla="*/ 2147483646 h 67"/>
                <a:gd name="T14" fmla="*/ 2147483646 w 101"/>
                <a:gd name="T15" fmla="*/ 2147483646 h 67"/>
                <a:gd name="T16" fmla="*/ 2147483646 w 101"/>
                <a:gd name="T17" fmla="*/ 2147483646 h 67"/>
                <a:gd name="T18" fmla="*/ 2147483646 w 101"/>
                <a:gd name="T19" fmla="*/ 0 h 67"/>
                <a:gd name="T20" fmla="*/ 2147483646 w 101"/>
                <a:gd name="T21" fmla="*/ 2147483646 h 67"/>
                <a:gd name="T22" fmla="*/ 2147483646 w 101"/>
                <a:gd name="T23" fmla="*/ 2147483646 h 67"/>
                <a:gd name="T24" fmla="*/ 2147483646 w 101"/>
                <a:gd name="T25" fmla="*/ 2147483646 h 67"/>
                <a:gd name="T26" fmla="*/ 0 w 101"/>
                <a:gd name="T27" fmla="*/ 2147483646 h 67"/>
                <a:gd name="T28" fmla="*/ 0 w 101"/>
                <a:gd name="T29" fmla="*/ 2147483646 h 6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1"/>
                <a:gd name="T46" fmla="*/ 0 h 67"/>
                <a:gd name="T47" fmla="*/ 101 w 101"/>
                <a:gd name="T48" fmla="*/ 67 h 6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1" h="67">
                  <a:moveTo>
                    <a:pt x="0" y="29"/>
                  </a:moveTo>
                  <a:lnTo>
                    <a:pt x="16" y="53"/>
                  </a:lnTo>
                  <a:lnTo>
                    <a:pt x="37" y="36"/>
                  </a:lnTo>
                  <a:lnTo>
                    <a:pt x="58" y="34"/>
                  </a:lnTo>
                  <a:lnTo>
                    <a:pt x="75" y="58"/>
                  </a:lnTo>
                  <a:lnTo>
                    <a:pt x="90" y="67"/>
                  </a:lnTo>
                  <a:lnTo>
                    <a:pt x="95" y="57"/>
                  </a:lnTo>
                  <a:lnTo>
                    <a:pt x="101" y="54"/>
                  </a:lnTo>
                  <a:lnTo>
                    <a:pt x="101" y="29"/>
                  </a:lnTo>
                  <a:lnTo>
                    <a:pt x="90" y="0"/>
                  </a:lnTo>
                  <a:lnTo>
                    <a:pt x="60" y="4"/>
                  </a:lnTo>
                  <a:lnTo>
                    <a:pt x="22" y="2"/>
                  </a:lnTo>
                  <a:lnTo>
                    <a:pt x="21" y="11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9640655-11AF-244E-BA10-C614A6204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8136" y="4352634"/>
              <a:ext cx="59531" cy="54769"/>
            </a:xfrm>
            <a:custGeom>
              <a:avLst/>
              <a:gdLst>
                <a:gd name="T0" fmla="*/ 0 w 50"/>
                <a:gd name="T1" fmla="*/ 2147483646 h 46"/>
                <a:gd name="T2" fmla="*/ 2147483646 w 50"/>
                <a:gd name="T3" fmla="*/ 2147483646 h 46"/>
                <a:gd name="T4" fmla="*/ 2147483646 w 50"/>
                <a:gd name="T5" fmla="*/ 2147483646 h 46"/>
                <a:gd name="T6" fmla="*/ 2147483646 w 50"/>
                <a:gd name="T7" fmla="*/ 0 h 46"/>
                <a:gd name="T8" fmla="*/ 2147483646 w 50"/>
                <a:gd name="T9" fmla="*/ 2147483646 h 46"/>
                <a:gd name="T10" fmla="*/ 0 w 50"/>
                <a:gd name="T11" fmla="*/ 2147483646 h 46"/>
                <a:gd name="T12" fmla="*/ 0 w 50"/>
                <a:gd name="T13" fmla="*/ 2147483646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"/>
                <a:gd name="T22" fmla="*/ 0 h 46"/>
                <a:gd name="T23" fmla="*/ 50 w 50"/>
                <a:gd name="T24" fmla="*/ 46 h 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" h="46">
                  <a:moveTo>
                    <a:pt x="0" y="17"/>
                  </a:moveTo>
                  <a:lnTo>
                    <a:pt x="29" y="46"/>
                  </a:lnTo>
                  <a:lnTo>
                    <a:pt x="50" y="21"/>
                  </a:lnTo>
                  <a:lnTo>
                    <a:pt x="37" y="0"/>
                  </a:lnTo>
                  <a:lnTo>
                    <a:pt x="19" y="2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96FEA-59D9-8B4D-9453-1AEA7E9B1E0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7425" y="4381208"/>
              <a:ext cx="66675" cy="76200"/>
            </a:xfrm>
            <a:custGeom>
              <a:avLst/>
              <a:gdLst>
                <a:gd name="T0" fmla="*/ 0 w 56"/>
                <a:gd name="T1" fmla="*/ 2147483646 h 64"/>
                <a:gd name="T2" fmla="*/ 2147483646 w 56"/>
                <a:gd name="T3" fmla="*/ 2147483646 h 64"/>
                <a:gd name="T4" fmla="*/ 2147483646 w 56"/>
                <a:gd name="T5" fmla="*/ 2147483646 h 64"/>
                <a:gd name="T6" fmla="*/ 2147483646 w 56"/>
                <a:gd name="T7" fmla="*/ 2147483646 h 64"/>
                <a:gd name="T8" fmla="*/ 2147483646 w 56"/>
                <a:gd name="T9" fmla="*/ 0 h 64"/>
                <a:gd name="T10" fmla="*/ 0 w 56"/>
                <a:gd name="T11" fmla="*/ 2147483646 h 64"/>
                <a:gd name="T12" fmla="*/ 0 w 56"/>
                <a:gd name="T13" fmla="*/ 2147483646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64"/>
                <a:gd name="T23" fmla="*/ 56 w 5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64">
                  <a:moveTo>
                    <a:pt x="0" y="26"/>
                  </a:moveTo>
                  <a:lnTo>
                    <a:pt x="56" y="64"/>
                  </a:lnTo>
                  <a:lnTo>
                    <a:pt x="55" y="35"/>
                  </a:lnTo>
                  <a:lnTo>
                    <a:pt x="38" y="14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29B13AD-3BDF-994A-BD8F-7CA2B877C18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6241" y="4340726"/>
              <a:ext cx="117872" cy="117872"/>
            </a:xfrm>
            <a:custGeom>
              <a:avLst/>
              <a:gdLst>
                <a:gd name="T0" fmla="*/ 2147483646 w 99"/>
                <a:gd name="T1" fmla="*/ 2147483646 h 99"/>
                <a:gd name="T2" fmla="*/ 2147483646 w 99"/>
                <a:gd name="T3" fmla="*/ 2147483646 h 99"/>
                <a:gd name="T4" fmla="*/ 2147483646 w 99"/>
                <a:gd name="T5" fmla="*/ 2147483646 h 99"/>
                <a:gd name="T6" fmla="*/ 2147483646 w 99"/>
                <a:gd name="T7" fmla="*/ 2147483646 h 99"/>
                <a:gd name="T8" fmla="*/ 2147483646 w 99"/>
                <a:gd name="T9" fmla="*/ 2147483646 h 99"/>
                <a:gd name="T10" fmla="*/ 2147483646 w 99"/>
                <a:gd name="T11" fmla="*/ 2147483646 h 99"/>
                <a:gd name="T12" fmla="*/ 2147483646 w 99"/>
                <a:gd name="T13" fmla="*/ 2147483646 h 99"/>
                <a:gd name="T14" fmla="*/ 2147483646 w 99"/>
                <a:gd name="T15" fmla="*/ 2147483646 h 99"/>
                <a:gd name="T16" fmla="*/ 2147483646 w 99"/>
                <a:gd name="T17" fmla="*/ 0 h 99"/>
                <a:gd name="T18" fmla="*/ 2147483646 w 99"/>
                <a:gd name="T19" fmla="*/ 0 h 99"/>
                <a:gd name="T20" fmla="*/ 2147483646 w 99"/>
                <a:gd name="T21" fmla="*/ 2147483646 h 99"/>
                <a:gd name="T22" fmla="*/ 2147483646 w 99"/>
                <a:gd name="T23" fmla="*/ 2147483646 h 99"/>
                <a:gd name="T24" fmla="*/ 2147483646 w 99"/>
                <a:gd name="T25" fmla="*/ 2147483646 h 99"/>
                <a:gd name="T26" fmla="*/ 0 w 99"/>
                <a:gd name="T27" fmla="*/ 2147483646 h 99"/>
                <a:gd name="T28" fmla="*/ 2147483646 w 99"/>
                <a:gd name="T29" fmla="*/ 2147483646 h 99"/>
                <a:gd name="T30" fmla="*/ 2147483646 w 99"/>
                <a:gd name="T31" fmla="*/ 2147483646 h 99"/>
                <a:gd name="T32" fmla="*/ 2147483646 w 99"/>
                <a:gd name="T33" fmla="*/ 2147483646 h 9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9"/>
                <a:gd name="T52" fmla="*/ 0 h 99"/>
                <a:gd name="T53" fmla="*/ 99 w 99"/>
                <a:gd name="T54" fmla="*/ 99 h 9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9" h="99">
                  <a:moveTo>
                    <a:pt x="20" y="99"/>
                  </a:moveTo>
                  <a:lnTo>
                    <a:pt x="43" y="83"/>
                  </a:lnTo>
                  <a:lnTo>
                    <a:pt x="71" y="78"/>
                  </a:lnTo>
                  <a:lnTo>
                    <a:pt x="99" y="85"/>
                  </a:lnTo>
                  <a:lnTo>
                    <a:pt x="84" y="63"/>
                  </a:lnTo>
                  <a:lnTo>
                    <a:pt x="81" y="49"/>
                  </a:lnTo>
                  <a:lnTo>
                    <a:pt x="84" y="9"/>
                  </a:lnTo>
                  <a:lnTo>
                    <a:pt x="60" y="10"/>
                  </a:lnTo>
                  <a:lnTo>
                    <a:pt x="48" y="0"/>
                  </a:lnTo>
                  <a:lnTo>
                    <a:pt x="23" y="0"/>
                  </a:lnTo>
                  <a:lnTo>
                    <a:pt x="13" y="2"/>
                  </a:lnTo>
                  <a:lnTo>
                    <a:pt x="14" y="29"/>
                  </a:lnTo>
                  <a:lnTo>
                    <a:pt x="7" y="31"/>
                  </a:lnTo>
                  <a:lnTo>
                    <a:pt x="0" y="44"/>
                  </a:lnTo>
                  <a:lnTo>
                    <a:pt x="19" y="66"/>
                  </a:lnTo>
                  <a:lnTo>
                    <a:pt x="2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D50F137-26DA-EC43-863B-98E9D5D2EA1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2664" y="4081170"/>
              <a:ext cx="283369" cy="255984"/>
            </a:xfrm>
            <a:custGeom>
              <a:avLst/>
              <a:gdLst>
                <a:gd name="T0" fmla="*/ 0 w 238"/>
                <a:gd name="T1" fmla="*/ 2147483646 h 215"/>
                <a:gd name="T2" fmla="*/ 2147483646 w 238"/>
                <a:gd name="T3" fmla="*/ 2147483646 h 215"/>
                <a:gd name="T4" fmla="*/ 2147483646 w 238"/>
                <a:gd name="T5" fmla="*/ 2147483646 h 215"/>
                <a:gd name="T6" fmla="*/ 2147483646 w 238"/>
                <a:gd name="T7" fmla="*/ 0 h 215"/>
                <a:gd name="T8" fmla="*/ 2147483646 w 238"/>
                <a:gd name="T9" fmla="*/ 0 h 215"/>
                <a:gd name="T10" fmla="*/ 2147483646 w 238"/>
                <a:gd name="T11" fmla="*/ 2147483646 h 215"/>
                <a:gd name="T12" fmla="*/ 2147483646 w 238"/>
                <a:gd name="T13" fmla="*/ 2147483646 h 215"/>
                <a:gd name="T14" fmla="*/ 2147483646 w 238"/>
                <a:gd name="T15" fmla="*/ 2147483646 h 215"/>
                <a:gd name="T16" fmla="*/ 2147483646 w 238"/>
                <a:gd name="T17" fmla="*/ 2147483646 h 215"/>
                <a:gd name="T18" fmla="*/ 2147483646 w 238"/>
                <a:gd name="T19" fmla="*/ 2147483646 h 215"/>
                <a:gd name="T20" fmla="*/ 2147483646 w 238"/>
                <a:gd name="T21" fmla="*/ 2147483646 h 215"/>
                <a:gd name="T22" fmla="*/ 2147483646 w 238"/>
                <a:gd name="T23" fmla="*/ 2147483646 h 215"/>
                <a:gd name="T24" fmla="*/ 2147483646 w 238"/>
                <a:gd name="T25" fmla="*/ 2147483646 h 215"/>
                <a:gd name="T26" fmla="*/ 2147483646 w 238"/>
                <a:gd name="T27" fmla="*/ 2147483646 h 215"/>
                <a:gd name="T28" fmla="*/ 2147483646 w 238"/>
                <a:gd name="T29" fmla="*/ 2147483646 h 215"/>
                <a:gd name="T30" fmla="*/ 0 w 238"/>
                <a:gd name="T31" fmla="*/ 2147483646 h 215"/>
                <a:gd name="T32" fmla="*/ 0 w 238"/>
                <a:gd name="T33" fmla="*/ 2147483646 h 2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8"/>
                <a:gd name="T52" fmla="*/ 0 h 215"/>
                <a:gd name="T53" fmla="*/ 238 w 238"/>
                <a:gd name="T54" fmla="*/ 215 h 21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8" h="215">
                  <a:moveTo>
                    <a:pt x="0" y="155"/>
                  </a:moveTo>
                  <a:lnTo>
                    <a:pt x="16" y="145"/>
                  </a:lnTo>
                  <a:lnTo>
                    <a:pt x="105" y="143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222" y="86"/>
                  </a:lnTo>
                  <a:lnTo>
                    <a:pt x="238" y="89"/>
                  </a:lnTo>
                  <a:lnTo>
                    <a:pt x="233" y="137"/>
                  </a:lnTo>
                  <a:lnTo>
                    <a:pt x="161" y="143"/>
                  </a:lnTo>
                  <a:lnTo>
                    <a:pt x="105" y="185"/>
                  </a:lnTo>
                  <a:lnTo>
                    <a:pt x="94" y="214"/>
                  </a:lnTo>
                  <a:lnTo>
                    <a:pt x="56" y="215"/>
                  </a:lnTo>
                  <a:lnTo>
                    <a:pt x="46" y="186"/>
                  </a:lnTo>
                  <a:lnTo>
                    <a:pt x="17" y="189"/>
                  </a:lnTo>
                  <a:lnTo>
                    <a:pt x="18" y="18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1ACD5E7-DA7C-E642-A29A-4D4D7037509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0536" y="4255002"/>
              <a:ext cx="135731" cy="92869"/>
            </a:xfrm>
            <a:custGeom>
              <a:avLst/>
              <a:gdLst>
                <a:gd name="T0" fmla="*/ 2147483646 w 114"/>
                <a:gd name="T1" fmla="*/ 2147483646 h 78"/>
                <a:gd name="T2" fmla="*/ 2147483646 w 114"/>
                <a:gd name="T3" fmla="*/ 0 h 78"/>
                <a:gd name="T4" fmla="*/ 2147483646 w 114"/>
                <a:gd name="T5" fmla="*/ 2147483646 h 78"/>
                <a:gd name="T6" fmla="*/ 2147483646 w 114"/>
                <a:gd name="T7" fmla="*/ 2147483646 h 78"/>
                <a:gd name="T8" fmla="*/ 2147483646 w 114"/>
                <a:gd name="T9" fmla="*/ 2147483646 h 78"/>
                <a:gd name="T10" fmla="*/ 2147483646 w 114"/>
                <a:gd name="T11" fmla="*/ 2147483646 h 78"/>
                <a:gd name="T12" fmla="*/ 2147483646 w 114"/>
                <a:gd name="T13" fmla="*/ 2147483646 h 78"/>
                <a:gd name="T14" fmla="*/ 2147483646 w 114"/>
                <a:gd name="T15" fmla="*/ 2147483646 h 78"/>
                <a:gd name="T16" fmla="*/ 0 w 114"/>
                <a:gd name="T17" fmla="*/ 2147483646 h 78"/>
                <a:gd name="T18" fmla="*/ 2147483646 w 114"/>
                <a:gd name="T19" fmla="*/ 2147483646 h 78"/>
                <a:gd name="T20" fmla="*/ 2147483646 w 114"/>
                <a:gd name="T21" fmla="*/ 2147483646 h 78"/>
                <a:gd name="T22" fmla="*/ 2147483646 w 114"/>
                <a:gd name="T23" fmla="*/ 2147483646 h 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4"/>
                <a:gd name="T37" fmla="*/ 0 h 78"/>
                <a:gd name="T38" fmla="*/ 114 w 114"/>
                <a:gd name="T39" fmla="*/ 78 h 7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4" h="78">
                  <a:moveTo>
                    <a:pt x="63" y="1"/>
                  </a:moveTo>
                  <a:lnTo>
                    <a:pt x="83" y="0"/>
                  </a:lnTo>
                  <a:lnTo>
                    <a:pt x="114" y="44"/>
                  </a:lnTo>
                  <a:lnTo>
                    <a:pt x="84" y="65"/>
                  </a:lnTo>
                  <a:lnTo>
                    <a:pt x="63" y="60"/>
                  </a:lnTo>
                  <a:lnTo>
                    <a:pt x="36" y="60"/>
                  </a:lnTo>
                  <a:lnTo>
                    <a:pt x="30" y="77"/>
                  </a:lnTo>
                  <a:lnTo>
                    <a:pt x="7" y="78"/>
                  </a:lnTo>
                  <a:lnTo>
                    <a:pt x="0" y="69"/>
                  </a:lnTo>
                  <a:lnTo>
                    <a:pt x="10" y="4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684B6D8-435F-424A-8FAB-A5F6D82F5C6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5310" y="4099029"/>
              <a:ext cx="265509" cy="205979"/>
            </a:xfrm>
            <a:custGeom>
              <a:avLst/>
              <a:gdLst>
                <a:gd name="T0" fmla="*/ 2147483646 w 223"/>
                <a:gd name="T1" fmla="*/ 2147483646 h 173"/>
                <a:gd name="T2" fmla="*/ 2147483646 w 223"/>
                <a:gd name="T3" fmla="*/ 2147483646 h 173"/>
                <a:gd name="T4" fmla="*/ 2147483646 w 223"/>
                <a:gd name="T5" fmla="*/ 2147483646 h 173"/>
                <a:gd name="T6" fmla="*/ 2147483646 w 223"/>
                <a:gd name="T7" fmla="*/ 2147483646 h 173"/>
                <a:gd name="T8" fmla="*/ 2147483646 w 223"/>
                <a:gd name="T9" fmla="*/ 2147483646 h 173"/>
                <a:gd name="T10" fmla="*/ 2147483646 w 223"/>
                <a:gd name="T11" fmla="*/ 2147483646 h 173"/>
                <a:gd name="T12" fmla="*/ 2147483646 w 223"/>
                <a:gd name="T13" fmla="*/ 2147483646 h 173"/>
                <a:gd name="T14" fmla="*/ 2147483646 w 223"/>
                <a:gd name="T15" fmla="*/ 2147483646 h 173"/>
                <a:gd name="T16" fmla="*/ 2147483646 w 223"/>
                <a:gd name="T17" fmla="*/ 2147483646 h 173"/>
                <a:gd name="T18" fmla="*/ 2147483646 w 223"/>
                <a:gd name="T19" fmla="*/ 2147483646 h 173"/>
                <a:gd name="T20" fmla="*/ 2147483646 w 223"/>
                <a:gd name="T21" fmla="*/ 2147483646 h 173"/>
                <a:gd name="T22" fmla="*/ 2147483646 w 223"/>
                <a:gd name="T23" fmla="*/ 2147483646 h 173"/>
                <a:gd name="T24" fmla="*/ 2147483646 w 223"/>
                <a:gd name="T25" fmla="*/ 0 h 173"/>
                <a:gd name="T26" fmla="*/ 2147483646 w 223"/>
                <a:gd name="T27" fmla="*/ 2147483646 h 173"/>
                <a:gd name="T28" fmla="*/ 2147483646 w 223"/>
                <a:gd name="T29" fmla="*/ 2147483646 h 173"/>
                <a:gd name="T30" fmla="*/ 2147483646 w 223"/>
                <a:gd name="T31" fmla="*/ 2147483646 h 173"/>
                <a:gd name="T32" fmla="*/ 0 w 223"/>
                <a:gd name="T33" fmla="*/ 2147483646 h 173"/>
                <a:gd name="T34" fmla="*/ 2147483646 w 223"/>
                <a:gd name="T35" fmla="*/ 2147483646 h 173"/>
                <a:gd name="T36" fmla="*/ 2147483646 w 223"/>
                <a:gd name="T37" fmla="*/ 2147483646 h 17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3"/>
                <a:gd name="T58" fmla="*/ 0 h 173"/>
                <a:gd name="T59" fmla="*/ 223 w 223"/>
                <a:gd name="T60" fmla="*/ 173 h 17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3" h="173">
                  <a:moveTo>
                    <a:pt x="29" y="173"/>
                  </a:moveTo>
                  <a:lnTo>
                    <a:pt x="43" y="173"/>
                  </a:lnTo>
                  <a:lnTo>
                    <a:pt x="55" y="154"/>
                  </a:lnTo>
                  <a:lnTo>
                    <a:pt x="74" y="151"/>
                  </a:lnTo>
                  <a:lnTo>
                    <a:pt x="97" y="164"/>
                  </a:lnTo>
                  <a:lnTo>
                    <a:pt x="142" y="165"/>
                  </a:lnTo>
                  <a:lnTo>
                    <a:pt x="178" y="151"/>
                  </a:lnTo>
                  <a:lnTo>
                    <a:pt x="191" y="139"/>
                  </a:lnTo>
                  <a:lnTo>
                    <a:pt x="192" y="124"/>
                  </a:lnTo>
                  <a:lnTo>
                    <a:pt x="217" y="100"/>
                  </a:lnTo>
                  <a:lnTo>
                    <a:pt x="223" y="45"/>
                  </a:lnTo>
                  <a:lnTo>
                    <a:pt x="206" y="10"/>
                  </a:lnTo>
                  <a:lnTo>
                    <a:pt x="165" y="0"/>
                  </a:lnTo>
                  <a:lnTo>
                    <a:pt x="69" y="75"/>
                  </a:lnTo>
                  <a:lnTo>
                    <a:pt x="55" y="74"/>
                  </a:lnTo>
                  <a:lnTo>
                    <a:pt x="50" y="126"/>
                  </a:lnTo>
                  <a:lnTo>
                    <a:pt x="0" y="131"/>
                  </a:lnTo>
                  <a:lnTo>
                    <a:pt x="29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E257D94-934B-3140-A082-1A5640FC487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6255" y="4331202"/>
              <a:ext cx="64294" cy="111919"/>
            </a:xfrm>
            <a:custGeom>
              <a:avLst/>
              <a:gdLst>
                <a:gd name="T0" fmla="*/ 0 w 54"/>
                <a:gd name="T1" fmla="*/ 2147483646 h 94"/>
                <a:gd name="T2" fmla="*/ 2147483646 w 54"/>
                <a:gd name="T3" fmla="*/ 2147483646 h 94"/>
                <a:gd name="T4" fmla="*/ 2147483646 w 54"/>
                <a:gd name="T5" fmla="*/ 2147483646 h 94"/>
                <a:gd name="T6" fmla="*/ 2147483646 w 54"/>
                <a:gd name="T7" fmla="*/ 2147483646 h 94"/>
                <a:gd name="T8" fmla="*/ 2147483646 w 54"/>
                <a:gd name="T9" fmla="*/ 2147483646 h 94"/>
                <a:gd name="T10" fmla="*/ 2147483646 w 54"/>
                <a:gd name="T11" fmla="*/ 2147483646 h 94"/>
                <a:gd name="T12" fmla="*/ 2147483646 w 54"/>
                <a:gd name="T13" fmla="*/ 0 h 94"/>
                <a:gd name="T14" fmla="*/ 2147483646 w 54"/>
                <a:gd name="T15" fmla="*/ 2147483646 h 94"/>
                <a:gd name="T16" fmla="*/ 0 w 54"/>
                <a:gd name="T17" fmla="*/ 2147483646 h 94"/>
                <a:gd name="T18" fmla="*/ 0 w 54"/>
                <a:gd name="T19" fmla="*/ 2147483646 h 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"/>
                <a:gd name="T31" fmla="*/ 0 h 94"/>
                <a:gd name="T32" fmla="*/ 54 w 54"/>
                <a:gd name="T33" fmla="*/ 94 h 9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" h="94">
                  <a:moveTo>
                    <a:pt x="0" y="56"/>
                  </a:moveTo>
                  <a:lnTo>
                    <a:pt x="7" y="71"/>
                  </a:lnTo>
                  <a:lnTo>
                    <a:pt x="21" y="94"/>
                  </a:lnTo>
                  <a:lnTo>
                    <a:pt x="30" y="94"/>
                  </a:lnTo>
                  <a:lnTo>
                    <a:pt x="54" y="81"/>
                  </a:lnTo>
                  <a:lnTo>
                    <a:pt x="51" y="5"/>
                  </a:lnTo>
                  <a:lnTo>
                    <a:pt x="34" y="0"/>
                  </a:lnTo>
                  <a:lnTo>
                    <a:pt x="8" y="1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0F19D1E-08A3-0D4E-A8A9-B9F04B1C90C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4120" y="4332391"/>
              <a:ext cx="16669" cy="91679"/>
            </a:xfrm>
            <a:custGeom>
              <a:avLst/>
              <a:gdLst>
                <a:gd name="T0" fmla="*/ 2147483646 w 14"/>
                <a:gd name="T1" fmla="*/ 2147483646 h 77"/>
                <a:gd name="T2" fmla="*/ 2147483646 w 14"/>
                <a:gd name="T3" fmla="*/ 2147483646 h 77"/>
                <a:gd name="T4" fmla="*/ 2147483646 w 14"/>
                <a:gd name="T5" fmla="*/ 2147483646 h 77"/>
                <a:gd name="T6" fmla="*/ 2147483646 w 14"/>
                <a:gd name="T7" fmla="*/ 0 h 77"/>
                <a:gd name="T8" fmla="*/ 0 w 14"/>
                <a:gd name="T9" fmla="*/ 2147483646 h 77"/>
                <a:gd name="T10" fmla="*/ 2147483646 w 14"/>
                <a:gd name="T11" fmla="*/ 2147483646 h 77"/>
                <a:gd name="T12" fmla="*/ 2147483646 w 14"/>
                <a:gd name="T13" fmla="*/ 2147483646 h 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77"/>
                <a:gd name="T23" fmla="*/ 14 w 14"/>
                <a:gd name="T24" fmla="*/ 77 h 7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77">
                  <a:moveTo>
                    <a:pt x="1" y="77"/>
                  </a:moveTo>
                  <a:lnTo>
                    <a:pt x="14" y="70"/>
                  </a:lnTo>
                  <a:lnTo>
                    <a:pt x="14" y="15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417102E-EB7F-EE45-A826-29528C7E0EF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4835" y="4309770"/>
              <a:ext cx="41672" cy="103584"/>
            </a:xfrm>
            <a:custGeom>
              <a:avLst/>
              <a:gdLst>
                <a:gd name="T0" fmla="*/ 2147483646 w 35"/>
                <a:gd name="T1" fmla="*/ 2147483646 h 87"/>
                <a:gd name="T2" fmla="*/ 2147483646 w 35"/>
                <a:gd name="T3" fmla="*/ 2147483646 h 87"/>
                <a:gd name="T4" fmla="*/ 2147483646 w 35"/>
                <a:gd name="T5" fmla="*/ 2147483646 h 87"/>
                <a:gd name="T6" fmla="*/ 2147483646 w 35"/>
                <a:gd name="T7" fmla="*/ 2147483646 h 87"/>
                <a:gd name="T8" fmla="*/ 2147483646 w 35"/>
                <a:gd name="T9" fmla="*/ 0 h 87"/>
                <a:gd name="T10" fmla="*/ 2147483646 w 35"/>
                <a:gd name="T11" fmla="*/ 0 h 87"/>
                <a:gd name="T12" fmla="*/ 0 w 35"/>
                <a:gd name="T13" fmla="*/ 2147483646 h 87"/>
                <a:gd name="T14" fmla="*/ 2147483646 w 35"/>
                <a:gd name="T15" fmla="*/ 2147483646 h 87"/>
                <a:gd name="T16" fmla="*/ 2147483646 w 35"/>
                <a:gd name="T17" fmla="*/ 2147483646 h 87"/>
                <a:gd name="T18" fmla="*/ 2147483646 w 35"/>
                <a:gd name="T19" fmla="*/ 2147483646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87"/>
                <a:gd name="T32" fmla="*/ 35 w 35"/>
                <a:gd name="T33" fmla="*/ 87 h 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87">
                  <a:moveTo>
                    <a:pt x="10" y="87"/>
                  </a:moveTo>
                  <a:lnTo>
                    <a:pt x="21" y="87"/>
                  </a:lnTo>
                  <a:lnTo>
                    <a:pt x="22" y="56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22" y="0"/>
                  </a:lnTo>
                  <a:lnTo>
                    <a:pt x="0" y="17"/>
                  </a:lnTo>
                  <a:lnTo>
                    <a:pt x="9" y="34"/>
                  </a:lnTo>
                  <a:lnTo>
                    <a:pt x="1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3E092B-6D31-FE41-BC34-1A33CD9957C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4600" y="4282386"/>
              <a:ext cx="195263" cy="169069"/>
            </a:xfrm>
            <a:custGeom>
              <a:avLst/>
              <a:gdLst>
                <a:gd name="T0" fmla="*/ 0 w 164"/>
                <a:gd name="T1" fmla="*/ 2147483646 h 142"/>
                <a:gd name="T2" fmla="*/ 2147483646 w 164"/>
                <a:gd name="T3" fmla="*/ 2147483646 h 142"/>
                <a:gd name="T4" fmla="*/ 2147483646 w 164"/>
                <a:gd name="T5" fmla="*/ 2147483646 h 142"/>
                <a:gd name="T6" fmla="*/ 2147483646 w 164"/>
                <a:gd name="T7" fmla="*/ 2147483646 h 142"/>
                <a:gd name="T8" fmla="*/ 2147483646 w 164"/>
                <a:gd name="T9" fmla="*/ 2147483646 h 142"/>
                <a:gd name="T10" fmla="*/ 2147483646 w 164"/>
                <a:gd name="T11" fmla="*/ 2147483646 h 142"/>
                <a:gd name="T12" fmla="*/ 2147483646 w 164"/>
                <a:gd name="T13" fmla="*/ 2147483646 h 142"/>
                <a:gd name="T14" fmla="*/ 2147483646 w 164"/>
                <a:gd name="T15" fmla="*/ 2147483646 h 142"/>
                <a:gd name="T16" fmla="*/ 2147483646 w 164"/>
                <a:gd name="T17" fmla="*/ 2147483646 h 142"/>
                <a:gd name="T18" fmla="*/ 2147483646 w 164"/>
                <a:gd name="T19" fmla="*/ 2147483646 h 142"/>
                <a:gd name="T20" fmla="*/ 2147483646 w 164"/>
                <a:gd name="T21" fmla="*/ 2147483646 h 142"/>
                <a:gd name="T22" fmla="*/ 2147483646 w 164"/>
                <a:gd name="T23" fmla="*/ 0 h 142"/>
                <a:gd name="T24" fmla="*/ 2147483646 w 164"/>
                <a:gd name="T25" fmla="*/ 2147483646 h 142"/>
                <a:gd name="T26" fmla="*/ 2147483646 w 164"/>
                <a:gd name="T27" fmla="*/ 2147483646 h 142"/>
                <a:gd name="T28" fmla="*/ 2147483646 w 164"/>
                <a:gd name="T29" fmla="*/ 0 h 142"/>
                <a:gd name="T30" fmla="*/ 2147483646 w 164"/>
                <a:gd name="T31" fmla="*/ 2147483646 h 142"/>
                <a:gd name="T32" fmla="*/ 2147483646 w 164"/>
                <a:gd name="T33" fmla="*/ 2147483646 h 142"/>
                <a:gd name="T34" fmla="*/ 2147483646 w 164"/>
                <a:gd name="T35" fmla="*/ 2147483646 h 142"/>
                <a:gd name="T36" fmla="*/ 2147483646 w 164"/>
                <a:gd name="T37" fmla="*/ 2147483646 h 142"/>
                <a:gd name="T38" fmla="*/ 0 w 164"/>
                <a:gd name="T39" fmla="*/ 2147483646 h 142"/>
                <a:gd name="T40" fmla="*/ 0 w 164"/>
                <a:gd name="T41" fmla="*/ 2147483646 h 1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4"/>
                <a:gd name="T64" fmla="*/ 0 h 142"/>
                <a:gd name="T65" fmla="*/ 164 w 164"/>
                <a:gd name="T66" fmla="*/ 142 h 1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4" h="142">
                  <a:moveTo>
                    <a:pt x="0" y="109"/>
                  </a:moveTo>
                  <a:lnTo>
                    <a:pt x="21" y="110"/>
                  </a:lnTo>
                  <a:lnTo>
                    <a:pt x="45" y="138"/>
                  </a:lnTo>
                  <a:lnTo>
                    <a:pt x="57" y="142"/>
                  </a:lnTo>
                  <a:lnTo>
                    <a:pt x="66" y="136"/>
                  </a:lnTo>
                  <a:lnTo>
                    <a:pt x="81" y="135"/>
                  </a:lnTo>
                  <a:lnTo>
                    <a:pt x="86" y="114"/>
                  </a:lnTo>
                  <a:lnTo>
                    <a:pt x="105" y="102"/>
                  </a:lnTo>
                  <a:lnTo>
                    <a:pt x="126" y="101"/>
                  </a:lnTo>
                  <a:lnTo>
                    <a:pt x="164" y="29"/>
                  </a:lnTo>
                  <a:lnTo>
                    <a:pt x="164" y="14"/>
                  </a:lnTo>
                  <a:lnTo>
                    <a:pt x="146" y="0"/>
                  </a:lnTo>
                  <a:lnTo>
                    <a:pt x="111" y="16"/>
                  </a:lnTo>
                  <a:lnTo>
                    <a:pt x="62" y="15"/>
                  </a:lnTo>
                  <a:lnTo>
                    <a:pt x="40" y="0"/>
                  </a:lnTo>
                  <a:lnTo>
                    <a:pt x="23" y="4"/>
                  </a:lnTo>
                  <a:lnTo>
                    <a:pt x="15" y="19"/>
                  </a:lnTo>
                  <a:lnTo>
                    <a:pt x="15" y="61"/>
                  </a:lnTo>
                  <a:lnTo>
                    <a:pt x="1" y="80"/>
                  </a:lnTo>
                  <a:lnTo>
                    <a:pt x="0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3AFCC96-804D-5340-AD89-74403E790346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6754" y="3825185"/>
              <a:ext cx="65484" cy="139304"/>
            </a:xfrm>
            <a:custGeom>
              <a:avLst/>
              <a:gdLst>
                <a:gd name="T0" fmla="*/ 0 w 55"/>
                <a:gd name="T1" fmla="*/ 2147483646 h 117"/>
                <a:gd name="T2" fmla="*/ 2147483646 w 55"/>
                <a:gd name="T3" fmla="*/ 0 h 117"/>
                <a:gd name="T4" fmla="*/ 2147483646 w 55"/>
                <a:gd name="T5" fmla="*/ 2147483646 h 117"/>
                <a:gd name="T6" fmla="*/ 2147483646 w 55"/>
                <a:gd name="T7" fmla="*/ 2147483646 h 117"/>
                <a:gd name="T8" fmla="*/ 2147483646 w 55"/>
                <a:gd name="T9" fmla="*/ 2147483646 h 117"/>
                <a:gd name="T10" fmla="*/ 2147483646 w 55"/>
                <a:gd name="T11" fmla="*/ 2147483646 h 117"/>
                <a:gd name="T12" fmla="*/ 2147483646 w 55"/>
                <a:gd name="T13" fmla="*/ 2147483646 h 117"/>
                <a:gd name="T14" fmla="*/ 2147483646 w 55"/>
                <a:gd name="T15" fmla="*/ 2147483646 h 117"/>
                <a:gd name="T16" fmla="*/ 2147483646 w 55"/>
                <a:gd name="T17" fmla="*/ 2147483646 h 117"/>
                <a:gd name="T18" fmla="*/ 2147483646 w 55"/>
                <a:gd name="T19" fmla="*/ 2147483646 h 117"/>
                <a:gd name="T20" fmla="*/ 2147483646 w 55"/>
                <a:gd name="T21" fmla="*/ 2147483646 h 117"/>
                <a:gd name="T22" fmla="*/ 2147483646 w 55"/>
                <a:gd name="T23" fmla="*/ 2147483646 h 117"/>
                <a:gd name="T24" fmla="*/ 2147483646 w 55"/>
                <a:gd name="T25" fmla="*/ 2147483646 h 117"/>
                <a:gd name="T26" fmla="*/ 2147483646 w 55"/>
                <a:gd name="T27" fmla="*/ 2147483646 h 117"/>
                <a:gd name="T28" fmla="*/ 2147483646 w 55"/>
                <a:gd name="T29" fmla="*/ 2147483646 h 117"/>
                <a:gd name="T30" fmla="*/ 2147483646 w 55"/>
                <a:gd name="T31" fmla="*/ 2147483646 h 117"/>
                <a:gd name="T32" fmla="*/ 2147483646 w 55"/>
                <a:gd name="T33" fmla="*/ 2147483646 h 117"/>
                <a:gd name="T34" fmla="*/ 2147483646 w 55"/>
                <a:gd name="T35" fmla="*/ 2147483646 h 117"/>
                <a:gd name="T36" fmla="*/ 0 w 55"/>
                <a:gd name="T37" fmla="*/ 2147483646 h 117"/>
                <a:gd name="T38" fmla="*/ 2147483646 w 55"/>
                <a:gd name="T39" fmla="*/ 2147483646 h 117"/>
                <a:gd name="T40" fmla="*/ 0 w 55"/>
                <a:gd name="T41" fmla="*/ 2147483646 h 117"/>
                <a:gd name="T42" fmla="*/ 0 w 55"/>
                <a:gd name="T43" fmla="*/ 2147483646 h 11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5"/>
                <a:gd name="T67" fmla="*/ 0 h 117"/>
                <a:gd name="T68" fmla="*/ 55 w 55"/>
                <a:gd name="T69" fmla="*/ 117 h 11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5" h="117">
                  <a:moveTo>
                    <a:pt x="0" y="12"/>
                  </a:moveTo>
                  <a:lnTo>
                    <a:pt x="30" y="0"/>
                  </a:lnTo>
                  <a:lnTo>
                    <a:pt x="39" y="7"/>
                  </a:lnTo>
                  <a:lnTo>
                    <a:pt x="39" y="15"/>
                  </a:lnTo>
                  <a:lnTo>
                    <a:pt x="35" y="20"/>
                  </a:lnTo>
                  <a:lnTo>
                    <a:pt x="35" y="31"/>
                  </a:lnTo>
                  <a:lnTo>
                    <a:pt x="40" y="33"/>
                  </a:lnTo>
                  <a:lnTo>
                    <a:pt x="40" y="51"/>
                  </a:lnTo>
                  <a:lnTo>
                    <a:pt x="35" y="61"/>
                  </a:lnTo>
                  <a:lnTo>
                    <a:pt x="35" y="66"/>
                  </a:lnTo>
                  <a:lnTo>
                    <a:pt x="55" y="72"/>
                  </a:lnTo>
                  <a:lnTo>
                    <a:pt x="39" y="97"/>
                  </a:lnTo>
                  <a:lnTo>
                    <a:pt x="33" y="96"/>
                  </a:lnTo>
                  <a:lnTo>
                    <a:pt x="33" y="115"/>
                  </a:lnTo>
                  <a:lnTo>
                    <a:pt x="25" y="117"/>
                  </a:lnTo>
                  <a:lnTo>
                    <a:pt x="19" y="112"/>
                  </a:lnTo>
                  <a:lnTo>
                    <a:pt x="21" y="92"/>
                  </a:lnTo>
                  <a:lnTo>
                    <a:pt x="2" y="74"/>
                  </a:lnTo>
                  <a:lnTo>
                    <a:pt x="0" y="58"/>
                  </a:lnTo>
                  <a:lnTo>
                    <a:pt x="9" y="5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A366159-8A0D-AF46-9683-A6387D6151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8901" y="3913291"/>
              <a:ext cx="260747" cy="253604"/>
            </a:xfrm>
            <a:custGeom>
              <a:avLst/>
              <a:gdLst>
                <a:gd name="T0" fmla="*/ 0 w 219"/>
                <a:gd name="T1" fmla="*/ 2147483646 h 213"/>
                <a:gd name="T2" fmla="*/ 2147483646 w 219"/>
                <a:gd name="T3" fmla="*/ 2147483646 h 213"/>
                <a:gd name="T4" fmla="*/ 2147483646 w 219"/>
                <a:gd name="T5" fmla="*/ 2147483646 h 213"/>
                <a:gd name="T6" fmla="*/ 2147483646 w 219"/>
                <a:gd name="T7" fmla="*/ 2147483646 h 213"/>
                <a:gd name="T8" fmla="*/ 2147483646 w 219"/>
                <a:gd name="T9" fmla="*/ 0 h 213"/>
                <a:gd name="T10" fmla="*/ 2147483646 w 219"/>
                <a:gd name="T11" fmla="*/ 2147483646 h 213"/>
                <a:gd name="T12" fmla="*/ 2147483646 w 219"/>
                <a:gd name="T13" fmla="*/ 2147483646 h 213"/>
                <a:gd name="T14" fmla="*/ 2147483646 w 219"/>
                <a:gd name="T15" fmla="*/ 2147483646 h 213"/>
                <a:gd name="T16" fmla="*/ 2147483646 w 219"/>
                <a:gd name="T17" fmla="*/ 2147483646 h 213"/>
                <a:gd name="T18" fmla="*/ 2147483646 w 219"/>
                <a:gd name="T19" fmla="*/ 2147483646 h 213"/>
                <a:gd name="T20" fmla="*/ 2147483646 w 219"/>
                <a:gd name="T21" fmla="*/ 2147483646 h 213"/>
                <a:gd name="T22" fmla="*/ 2147483646 w 219"/>
                <a:gd name="T23" fmla="*/ 2147483646 h 213"/>
                <a:gd name="T24" fmla="*/ 2147483646 w 219"/>
                <a:gd name="T25" fmla="*/ 2147483646 h 213"/>
                <a:gd name="T26" fmla="*/ 2147483646 w 219"/>
                <a:gd name="T27" fmla="*/ 2147483646 h 213"/>
                <a:gd name="T28" fmla="*/ 2147483646 w 219"/>
                <a:gd name="T29" fmla="*/ 2147483646 h 213"/>
                <a:gd name="T30" fmla="*/ 2147483646 w 219"/>
                <a:gd name="T31" fmla="*/ 2147483646 h 213"/>
                <a:gd name="T32" fmla="*/ 2147483646 w 219"/>
                <a:gd name="T33" fmla="*/ 2147483646 h 213"/>
                <a:gd name="T34" fmla="*/ 2147483646 w 219"/>
                <a:gd name="T35" fmla="*/ 2147483646 h 213"/>
                <a:gd name="T36" fmla="*/ 2147483646 w 219"/>
                <a:gd name="T37" fmla="*/ 2147483646 h 213"/>
                <a:gd name="T38" fmla="*/ 2147483646 w 219"/>
                <a:gd name="T39" fmla="*/ 2147483646 h 213"/>
                <a:gd name="T40" fmla="*/ 2147483646 w 219"/>
                <a:gd name="T41" fmla="*/ 2147483646 h 213"/>
                <a:gd name="T42" fmla="*/ 2147483646 w 219"/>
                <a:gd name="T43" fmla="*/ 2147483646 h 213"/>
                <a:gd name="T44" fmla="*/ 2147483646 w 219"/>
                <a:gd name="T45" fmla="*/ 2147483646 h 213"/>
                <a:gd name="T46" fmla="*/ 0 w 219"/>
                <a:gd name="T47" fmla="*/ 2147483646 h 213"/>
                <a:gd name="T48" fmla="*/ 0 w 219"/>
                <a:gd name="T49" fmla="*/ 2147483646 h 213"/>
                <a:gd name="T50" fmla="*/ 0 w 219"/>
                <a:gd name="T51" fmla="*/ 2147483646 h 2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19"/>
                <a:gd name="T79" fmla="*/ 0 h 213"/>
                <a:gd name="T80" fmla="*/ 219 w 219"/>
                <a:gd name="T81" fmla="*/ 213 h 21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19" h="213">
                  <a:moveTo>
                    <a:pt x="0" y="47"/>
                  </a:moveTo>
                  <a:lnTo>
                    <a:pt x="8" y="45"/>
                  </a:lnTo>
                  <a:lnTo>
                    <a:pt x="11" y="27"/>
                  </a:lnTo>
                  <a:lnTo>
                    <a:pt x="15" y="27"/>
                  </a:lnTo>
                  <a:lnTo>
                    <a:pt x="32" y="0"/>
                  </a:lnTo>
                  <a:lnTo>
                    <a:pt x="72" y="11"/>
                  </a:lnTo>
                  <a:lnTo>
                    <a:pt x="84" y="28"/>
                  </a:lnTo>
                  <a:lnTo>
                    <a:pt x="124" y="47"/>
                  </a:lnTo>
                  <a:lnTo>
                    <a:pt x="145" y="38"/>
                  </a:lnTo>
                  <a:lnTo>
                    <a:pt x="144" y="30"/>
                  </a:lnTo>
                  <a:lnTo>
                    <a:pt x="135" y="21"/>
                  </a:lnTo>
                  <a:lnTo>
                    <a:pt x="135" y="14"/>
                  </a:lnTo>
                  <a:lnTo>
                    <a:pt x="151" y="1"/>
                  </a:lnTo>
                  <a:lnTo>
                    <a:pt x="179" y="1"/>
                  </a:lnTo>
                  <a:lnTo>
                    <a:pt x="191" y="17"/>
                  </a:lnTo>
                  <a:lnTo>
                    <a:pt x="215" y="21"/>
                  </a:lnTo>
                  <a:lnTo>
                    <a:pt x="219" y="213"/>
                  </a:lnTo>
                  <a:lnTo>
                    <a:pt x="200" y="213"/>
                  </a:lnTo>
                  <a:lnTo>
                    <a:pt x="93" y="156"/>
                  </a:lnTo>
                  <a:lnTo>
                    <a:pt x="83" y="163"/>
                  </a:lnTo>
                  <a:lnTo>
                    <a:pt x="38" y="152"/>
                  </a:lnTo>
                  <a:lnTo>
                    <a:pt x="26" y="137"/>
                  </a:lnTo>
                  <a:lnTo>
                    <a:pt x="9" y="134"/>
                  </a:lnTo>
                  <a:lnTo>
                    <a:pt x="0" y="118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5854D76-CC06-B441-AB5A-9817389E56DB}"/>
                </a:ext>
              </a:extLst>
            </p:cNvPr>
            <p:cNvSpPr>
              <a:spLocks/>
            </p:cNvSpPr>
            <p:nvPr/>
          </p:nvSpPr>
          <p:spPr bwMode="gray">
            <a:xfrm>
              <a:off x="6700839" y="3931151"/>
              <a:ext cx="178594" cy="195263"/>
            </a:xfrm>
            <a:custGeom>
              <a:avLst/>
              <a:gdLst>
                <a:gd name="T0" fmla="*/ 0 w 150"/>
                <a:gd name="T1" fmla="*/ 2147483646 h 164"/>
                <a:gd name="T2" fmla="*/ 2147483646 w 150"/>
                <a:gd name="T3" fmla="*/ 2147483646 h 164"/>
                <a:gd name="T4" fmla="*/ 2147483646 w 150"/>
                <a:gd name="T5" fmla="*/ 2147483646 h 164"/>
                <a:gd name="T6" fmla="*/ 2147483646 w 150"/>
                <a:gd name="T7" fmla="*/ 2147483646 h 164"/>
                <a:gd name="T8" fmla="*/ 2147483646 w 150"/>
                <a:gd name="T9" fmla="*/ 0 h 164"/>
                <a:gd name="T10" fmla="*/ 2147483646 w 150"/>
                <a:gd name="T11" fmla="*/ 0 h 164"/>
                <a:gd name="T12" fmla="*/ 2147483646 w 150"/>
                <a:gd name="T13" fmla="*/ 2147483646 h 164"/>
                <a:gd name="T14" fmla="*/ 2147483646 w 150"/>
                <a:gd name="T15" fmla="*/ 2147483646 h 164"/>
                <a:gd name="T16" fmla="*/ 2147483646 w 150"/>
                <a:gd name="T17" fmla="*/ 2147483646 h 164"/>
                <a:gd name="T18" fmla="*/ 2147483646 w 150"/>
                <a:gd name="T19" fmla="*/ 2147483646 h 164"/>
                <a:gd name="T20" fmla="*/ 2147483646 w 150"/>
                <a:gd name="T21" fmla="*/ 2147483646 h 164"/>
                <a:gd name="T22" fmla="*/ 2147483646 w 150"/>
                <a:gd name="T23" fmla="*/ 2147483646 h 164"/>
                <a:gd name="T24" fmla="*/ 2147483646 w 150"/>
                <a:gd name="T25" fmla="*/ 2147483646 h 164"/>
                <a:gd name="T26" fmla="*/ 2147483646 w 150"/>
                <a:gd name="T27" fmla="*/ 2147483646 h 164"/>
                <a:gd name="T28" fmla="*/ 2147483646 w 150"/>
                <a:gd name="T29" fmla="*/ 2147483646 h 164"/>
                <a:gd name="T30" fmla="*/ 2147483646 w 150"/>
                <a:gd name="T31" fmla="*/ 2147483646 h 164"/>
                <a:gd name="T32" fmla="*/ 2147483646 w 150"/>
                <a:gd name="T33" fmla="*/ 2147483646 h 164"/>
                <a:gd name="T34" fmla="*/ 2147483646 w 150"/>
                <a:gd name="T35" fmla="*/ 2147483646 h 164"/>
                <a:gd name="T36" fmla="*/ 2147483646 w 150"/>
                <a:gd name="T37" fmla="*/ 2147483646 h 164"/>
                <a:gd name="T38" fmla="*/ 2147483646 w 150"/>
                <a:gd name="T39" fmla="*/ 2147483646 h 164"/>
                <a:gd name="T40" fmla="*/ 2147483646 w 150"/>
                <a:gd name="T41" fmla="*/ 2147483646 h 164"/>
                <a:gd name="T42" fmla="*/ 2147483646 w 150"/>
                <a:gd name="T43" fmla="*/ 2147483646 h 164"/>
                <a:gd name="T44" fmla="*/ 0 w 150"/>
                <a:gd name="T45" fmla="*/ 2147483646 h 164"/>
                <a:gd name="T46" fmla="*/ 0 w 150"/>
                <a:gd name="T47" fmla="*/ 2147483646 h 1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0"/>
                <a:gd name="T73" fmla="*/ 0 h 164"/>
                <a:gd name="T74" fmla="*/ 150 w 150"/>
                <a:gd name="T75" fmla="*/ 164 h 1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0" h="164">
                  <a:moveTo>
                    <a:pt x="0" y="6"/>
                  </a:moveTo>
                  <a:lnTo>
                    <a:pt x="13" y="6"/>
                  </a:lnTo>
                  <a:lnTo>
                    <a:pt x="40" y="13"/>
                  </a:lnTo>
                  <a:lnTo>
                    <a:pt x="53" y="13"/>
                  </a:lnTo>
                  <a:lnTo>
                    <a:pt x="69" y="0"/>
                  </a:lnTo>
                  <a:lnTo>
                    <a:pt x="77" y="0"/>
                  </a:lnTo>
                  <a:lnTo>
                    <a:pt x="90" y="8"/>
                  </a:lnTo>
                  <a:lnTo>
                    <a:pt x="107" y="8"/>
                  </a:lnTo>
                  <a:lnTo>
                    <a:pt x="111" y="8"/>
                  </a:lnTo>
                  <a:lnTo>
                    <a:pt x="121" y="39"/>
                  </a:lnTo>
                  <a:lnTo>
                    <a:pt x="124" y="49"/>
                  </a:lnTo>
                  <a:lnTo>
                    <a:pt x="128" y="64"/>
                  </a:lnTo>
                  <a:lnTo>
                    <a:pt x="123" y="68"/>
                  </a:lnTo>
                  <a:lnTo>
                    <a:pt x="113" y="63"/>
                  </a:lnTo>
                  <a:lnTo>
                    <a:pt x="103" y="30"/>
                  </a:lnTo>
                  <a:lnTo>
                    <a:pt x="94" y="29"/>
                  </a:lnTo>
                  <a:lnTo>
                    <a:pt x="94" y="41"/>
                  </a:lnTo>
                  <a:lnTo>
                    <a:pt x="99" y="60"/>
                  </a:lnTo>
                  <a:lnTo>
                    <a:pt x="149" y="120"/>
                  </a:lnTo>
                  <a:lnTo>
                    <a:pt x="150" y="147"/>
                  </a:lnTo>
                  <a:lnTo>
                    <a:pt x="136" y="164"/>
                  </a:lnTo>
                  <a:lnTo>
                    <a:pt x="1" y="16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EA0C658-18DB-7244-AA8D-3D9EC044B1F5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3195" y="4106174"/>
              <a:ext cx="179785" cy="284560"/>
            </a:xfrm>
            <a:custGeom>
              <a:avLst/>
              <a:gdLst>
                <a:gd name="T0" fmla="*/ 2147483646 w 151"/>
                <a:gd name="T1" fmla="*/ 2147483646 h 239"/>
                <a:gd name="T2" fmla="*/ 2147483646 w 151"/>
                <a:gd name="T3" fmla="*/ 2147483646 h 239"/>
                <a:gd name="T4" fmla="*/ 2147483646 w 151"/>
                <a:gd name="T5" fmla="*/ 2147483646 h 239"/>
                <a:gd name="T6" fmla="*/ 2147483646 w 151"/>
                <a:gd name="T7" fmla="*/ 2147483646 h 239"/>
                <a:gd name="T8" fmla="*/ 2147483646 w 151"/>
                <a:gd name="T9" fmla="*/ 2147483646 h 239"/>
                <a:gd name="T10" fmla="*/ 2147483646 w 151"/>
                <a:gd name="T11" fmla="*/ 0 h 239"/>
                <a:gd name="T12" fmla="*/ 2147483646 w 151"/>
                <a:gd name="T13" fmla="*/ 2147483646 h 239"/>
                <a:gd name="T14" fmla="*/ 2147483646 w 151"/>
                <a:gd name="T15" fmla="*/ 2147483646 h 239"/>
                <a:gd name="T16" fmla="*/ 2147483646 w 151"/>
                <a:gd name="T17" fmla="*/ 2147483646 h 239"/>
                <a:gd name="T18" fmla="*/ 2147483646 w 151"/>
                <a:gd name="T19" fmla="*/ 2147483646 h 239"/>
                <a:gd name="T20" fmla="*/ 2147483646 w 151"/>
                <a:gd name="T21" fmla="*/ 2147483646 h 239"/>
                <a:gd name="T22" fmla="*/ 2147483646 w 151"/>
                <a:gd name="T23" fmla="*/ 2147483646 h 239"/>
                <a:gd name="T24" fmla="*/ 2147483646 w 151"/>
                <a:gd name="T25" fmla="*/ 2147483646 h 239"/>
                <a:gd name="T26" fmla="*/ 2147483646 w 151"/>
                <a:gd name="T27" fmla="*/ 2147483646 h 239"/>
                <a:gd name="T28" fmla="*/ 2147483646 w 151"/>
                <a:gd name="T29" fmla="*/ 2147483646 h 239"/>
                <a:gd name="T30" fmla="*/ 2147483646 w 151"/>
                <a:gd name="T31" fmla="*/ 2147483646 h 239"/>
                <a:gd name="T32" fmla="*/ 2147483646 w 151"/>
                <a:gd name="T33" fmla="*/ 2147483646 h 239"/>
                <a:gd name="T34" fmla="*/ 2147483646 w 151"/>
                <a:gd name="T35" fmla="*/ 2147483646 h 239"/>
                <a:gd name="T36" fmla="*/ 2147483646 w 151"/>
                <a:gd name="T37" fmla="*/ 2147483646 h 239"/>
                <a:gd name="T38" fmla="*/ 2147483646 w 151"/>
                <a:gd name="T39" fmla="*/ 2147483646 h 239"/>
                <a:gd name="T40" fmla="*/ 2147483646 w 151"/>
                <a:gd name="T41" fmla="*/ 2147483646 h 239"/>
                <a:gd name="T42" fmla="*/ 2147483646 w 151"/>
                <a:gd name="T43" fmla="*/ 2147483646 h 239"/>
                <a:gd name="T44" fmla="*/ 2147483646 w 151"/>
                <a:gd name="T45" fmla="*/ 2147483646 h 239"/>
                <a:gd name="T46" fmla="*/ 0 w 151"/>
                <a:gd name="T47" fmla="*/ 2147483646 h 239"/>
                <a:gd name="T48" fmla="*/ 2147483646 w 151"/>
                <a:gd name="T49" fmla="*/ 2147483646 h 239"/>
                <a:gd name="T50" fmla="*/ 2147483646 w 151"/>
                <a:gd name="T51" fmla="*/ 2147483646 h 239"/>
                <a:gd name="T52" fmla="*/ 2147483646 w 151"/>
                <a:gd name="T53" fmla="*/ 2147483646 h 23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1"/>
                <a:gd name="T82" fmla="*/ 0 h 239"/>
                <a:gd name="T83" fmla="*/ 151 w 151"/>
                <a:gd name="T84" fmla="*/ 239 h 23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1" h="239">
                  <a:moveTo>
                    <a:pt x="13" y="135"/>
                  </a:moveTo>
                  <a:lnTo>
                    <a:pt x="14" y="120"/>
                  </a:lnTo>
                  <a:lnTo>
                    <a:pt x="38" y="96"/>
                  </a:lnTo>
                  <a:lnTo>
                    <a:pt x="46" y="36"/>
                  </a:lnTo>
                  <a:lnTo>
                    <a:pt x="29" y="5"/>
                  </a:lnTo>
                  <a:lnTo>
                    <a:pt x="40" y="0"/>
                  </a:lnTo>
                  <a:lnTo>
                    <a:pt x="151" y="57"/>
                  </a:lnTo>
                  <a:lnTo>
                    <a:pt x="151" y="115"/>
                  </a:lnTo>
                  <a:lnTo>
                    <a:pt x="132" y="132"/>
                  </a:lnTo>
                  <a:lnTo>
                    <a:pt x="132" y="160"/>
                  </a:lnTo>
                  <a:lnTo>
                    <a:pt x="145" y="186"/>
                  </a:lnTo>
                  <a:lnTo>
                    <a:pt x="121" y="186"/>
                  </a:lnTo>
                  <a:lnTo>
                    <a:pt x="83" y="223"/>
                  </a:lnTo>
                  <a:lnTo>
                    <a:pt x="83" y="235"/>
                  </a:lnTo>
                  <a:lnTo>
                    <a:pt x="55" y="233"/>
                  </a:lnTo>
                  <a:lnTo>
                    <a:pt x="55" y="239"/>
                  </a:lnTo>
                  <a:lnTo>
                    <a:pt x="39" y="237"/>
                  </a:lnTo>
                  <a:lnTo>
                    <a:pt x="27" y="216"/>
                  </a:lnTo>
                  <a:lnTo>
                    <a:pt x="19" y="212"/>
                  </a:lnTo>
                  <a:lnTo>
                    <a:pt x="21" y="206"/>
                  </a:lnTo>
                  <a:lnTo>
                    <a:pt x="31" y="198"/>
                  </a:lnTo>
                  <a:lnTo>
                    <a:pt x="31" y="162"/>
                  </a:lnTo>
                  <a:lnTo>
                    <a:pt x="17" y="159"/>
                  </a:lnTo>
                  <a:lnTo>
                    <a:pt x="0" y="147"/>
                  </a:lnTo>
                  <a:lnTo>
                    <a:pt x="1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AFC7B77-79B3-9347-960C-F96E491591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5119" y="4108555"/>
              <a:ext cx="271463" cy="345281"/>
            </a:xfrm>
            <a:custGeom>
              <a:avLst/>
              <a:gdLst>
                <a:gd name="T0" fmla="*/ 2147483646 w 228"/>
                <a:gd name="T1" fmla="*/ 2147483646 h 290"/>
                <a:gd name="T2" fmla="*/ 2147483646 w 228"/>
                <a:gd name="T3" fmla="*/ 2147483646 h 290"/>
                <a:gd name="T4" fmla="*/ 2147483646 w 228"/>
                <a:gd name="T5" fmla="*/ 2147483646 h 290"/>
                <a:gd name="T6" fmla="*/ 2147483646 w 228"/>
                <a:gd name="T7" fmla="*/ 2147483646 h 290"/>
                <a:gd name="T8" fmla="*/ 2147483646 w 228"/>
                <a:gd name="T9" fmla="*/ 2147483646 h 290"/>
                <a:gd name="T10" fmla="*/ 2147483646 w 228"/>
                <a:gd name="T11" fmla="*/ 0 h 290"/>
                <a:gd name="T12" fmla="*/ 2147483646 w 228"/>
                <a:gd name="T13" fmla="*/ 2147483646 h 290"/>
                <a:gd name="T14" fmla="*/ 2147483646 w 228"/>
                <a:gd name="T15" fmla="*/ 2147483646 h 290"/>
                <a:gd name="T16" fmla="*/ 2147483646 w 228"/>
                <a:gd name="T17" fmla="*/ 2147483646 h 290"/>
                <a:gd name="T18" fmla="*/ 2147483646 w 228"/>
                <a:gd name="T19" fmla="*/ 2147483646 h 290"/>
                <a:gd name="T20" fmla="*/ 2147483646 w 228"/>
                <a:gd name="T21" fmla="*/ 2147483646 h 290"/>
                <a:gd name="T22" fmla="*/ 2147483646 w 228"/>
                <a:gd name="T23" fmla="*/ 2147483646 h 290"/>
                <a:gd name="T24" fmla="*/ 2147483646 w 228"/>
                <a:gd name="T25" fmla="*/ 2147483646 h 290"/>
                <a:gd name="T26" fmla="*/ 2147483646 w 228"/>
                <a:gd name="T27" fmla="*/ 2147483646 h 290"/>
                <a:gd name="T28" fmla="*/ 2147483646 w 228"/>
                <a:gd name="T29" fmla="*/ 2147483646 h 290"/>
                <a:gd name="T30" fmla="*/ 2147483646 w 228"/>
                <a:gd name="T31" fmla="*/ 2147483646 h 290"/>
                <a:gd name="T32" fmla="*/ 2147483646 w 228"/>
                <a:gd name="T33" fmla="*/ 2147483646 h 290"/>
                <a:gd name="T34" fmla="*/ 2147483646 w 228"/>
                <a:gd name="T35" fmla="*/ 2147483646 h 290"/>
                <a:gd name="T36" fmla="*/ 2147483646 w 228"/>
                <a:gd name="T37" fmla="*/ 2147483646 h 290"/>
                <a:gd name="T38" fmla="*/ 2147483646 w 228"/>
                <a:gd name="T39" fmla="*/ 2147483646 h 290"/>
                <a:gd name="T40" fmla="*/ 2147483646 w 228"/>
                <a:gd name="T41" fmla="*/ 2147483646 h 290"/>
                <a:gd name="T42" fmla="*/ 2147483646 w 228"/>
                <a:gd name="T43" fmla="*/ 2147483646 h 290"/>
                <a:gd name="T44" fmla="*/ 2147483646 w 228"/>
                <a:gd name="T45" fmla="*/ 2147483646 h 290"/>
                <a:gd name="T46" fmla="*/ 2147483646 w 228"/>
                <a:gd name="T47" fmla="*/ 2147483646 h 290"/>
                <a:gd name="T48" fmla="*/ 0 w 228"/>
                <a:gd name="T49" fmla="*/ 2147483646 h 290"/>
                <a:gd name="T50" fmla="*/ 2147483646 w 228"/>
                <a:gd name="T51" fmla="*/ 2147483646 h 290"/>
                <a:gd name="T52" fmla="*/ 2147483646 w 228"/>
                <a:gd name="T53" fmla="*/ 2147483646 h 290"/>
                <a:gd name="T54" fmla="*/ 2147483646 w 228"/>
                <a:gd name="T55" fmla="*/ 2147483646 h 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28"/>
                <a:gd name="T85" fmla="*/ 0 h 290"/>
                <a:gd name="T86" fmla="*/ 228 w 228"/>
                <a:gd name="T87" fmla="*/ 290 h 29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28" h="290">
                  <a:moveTo>
                    <a:pt x="19" y="115"/>
                  </a:moveTo>
                  <a:lnTo>
                    <a:pt x="21" y="52"/>
                  </a:lnTo>
                  <a:lnTo>
                    <a:pt x="34" y="54"/>
                  </a:lnTo>
                  <a:lnTo>
                    <a:pt x="32" y="18"/>
                  </a:lnTo>
                  <a:lnTo>
                    <a:pt x="167" y="20"/>
                  </a:lnTo>
                  <a:lnTo>
                    <a:pt x="187" y="0"/>
                  </a:lnTo>
                  <a:lnTo>
                    <a:pt x="228" y="67"/>
                  </a:lnTo>
                  <a:lnTo>
                    <a:pt x="205" y="94"/>
                  </a:lnTo>
                  <a:lnTo>
                    <a:pt x="205" y="135"/>
                  </a:lnTo>
                  <a:lnTo>
                    <a:pt x="170" y="212"/>
                  </a:lnTo>
                  <a:lnTo>
                    <a:pt x="157" y="217"/>
                  </a:lnTo>
                  <a:lnTo>
                    <a:pt x="160" y="239"/>
                  </a:lnTo>
                  <a:lnTo>
                    <a:pt x="176" y="239"/>
                  </a:lnTo>
                  <a:lnTo>
                    <a:pt x="197" y="269"/>
                  </a:lnTo>
                  <a:lnTo>
                    <a:pt x="180" y="272"/>
                  </a:lnTo>
                  <a:lnTo>
                    <a:pt x="176" y="280"/>
                  </a:lnTo>
                  <a:lnTo>
                    <a:pt x="176" y="290"/>
                  </a:lnTo>
                  <a:lnTo>
                    <a:pt x="125" y="289"/>
                  </a:lnTo>
                  <a:lnTo>
                    <a:pt x="120" y="281"/>
                  </a:lnTo>
                  <a:lnTo>
                    <a:pt x="86" y="280"/>
                  </a:lnTo>
                  <a:lnTo>
                    <a:pt x="21" y="213"/>
                  </a:lnTo>
                  <a:lnTo>
                    <a:pt x="27" y="209"/>
                  </a:lnTo>
                  <a:lnTo>
                    <a:pt x="29" y="194"/>
                  </a:lnTo>
                  <a:lnTo>
                    <a:pt x="14" y="184"/>
                  </a:lnTo>
                  <a:lnTo>
                    <a:pt x="0" y="157"/>
                  </a:lnTo>
                  <a:lnTo>
                    <a:pt x="1" y="131"/>
                  </a:lnTo>
                  <a:lnTo>
                    <a:pt x="19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C51D1EE-6EC4-0247-9CDA-C3103F26D539}"/>
                </a:ext>
              </a:extLst>
            </p:cNvPr>
            <p:cNvSpPr>
              <a:spLocks/>
            </p:cNvSpPr>
            <p:nvPr/>
          </p:nvSpPr>
          <p:spPr bwMode="gray">
            <a:xfrm>
              <a:off x="6425803" y="4301436"/>
              <a:ext cx="136922" cy="188119"/>
            </a:xfrm>
            <a:custGeom>
              <a:avLst/>
              <a:gdLst>
                <a:gd name="T0" fmla="*/ 0 w 115"/>
                <a:gd name="T1" fmla="*/ 2147483646 h 158"/>
                <a:gd name="T2" fmla="*/ 2147483646 w 115"/>
                <a:gd name="T3" fmla="*/ 2147483646 h 158"/>
                <a:gd name="T4" fmla="*/ 2147483646 w 115"/>
                <a:gd name="T5" fmla="*/ 2147483646 h 158"/>
                <a:gd name="T6" fmla="*/ 2147483646 w 115"/>
                <a:gd name="T7" fmla="*/ 2147483646 h 158"/>
                <a:gd name="T8" fmla="*/ 2147483646 w 115"/>
                <a:gd name="T9" fmla="*/ 2147483646 h 158"/>
                <a:gd name="T10" fmla="*/ 2147483646 w 115"/>
                <a:gd name="T11" fmla="*/ 2147483646 h 158"/>
                <a:gd name="T12" fmla="*/ 2147483646 w 115"/>
                <a:gd name="T13" fmla="*/ 2147483646 h 158"/>
                <a:gd name="T14" fmla="*/ 2147483646 w 115"/>
                <a:gd name="T15" fmla="*/ 2147483646 h 158"/>
                <a:gd name="T16" fmla="*/ 2147483646 w 115"/>
                <a:gd name="T17" fmla="*/ 2147483646 h 158"/>
                <a:gd name="T18" fmla="*/ 2147483646 w 115"/>
                <a:gd name="T19" fmla="*/ 2147483646 h 158"/>
                <a:gd name="T20" fmla="*/ 2147483646 w 115"/>
                <a:gd name="T21" fmla="*/ 2147483646 h 158"/>
                <a:gd name="T22" fmla="*/ 2147483646 w 115"/>
                <a:gd name="T23" fmla="*/ 2147483646 h 158"/>
                <a:gd name="T24" fmla="*/ 2147483646 w 115"/>
                <a:gd name="T25" fmla="*/ 0 h 158"/>
                <a:gd name="T26" fmla="*/ 2147483646 w 115"/>
                <a:gd name="T27" fmla="*/ 0 h 158"/>
                <a:gd name="T28" fmla="*/ 2147483646 w 115"/>
                <a:gd name="T29" fmla="*/ 2147483646 h 158"/>
                <a:gd name="T30" fmla="*/ 2147483646 w 115"/>
                <a:gd name="T31" fmla="*/ 2147483646 h 158"/>
                <a:gd name="T32" fmla="*/ 2147483646 w 115"/>
                <a:gd name="T33" fmla="*/ 2147483646 h 158"/>
                <a:gd name="T34" fmla="*/ 2147483646 w 115"/>
                <a:gd name="T35" fmla="*/ 2147483646 h 158"/>
                <a:gd name="T36" fmla="*/ 0 w 115"/>
                <a:gd name="T37" fmla="*/ 2147483646 h 158"/>
                <a:gd name="T38" fmla="*/ 0 w 115"/>
                <a:gd name="T39" fmla="*/ 2147483646 h 1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5"/>
                <a:gd name="T61" fmla="*/ 0 h 158"/>
                <a:gd name="T62" fmla="*/ 115 w 115"/>
                <a:gd name="T63" fmla="*/ 158 h 15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5" h="158">
                  <a:moveTo>
                    <a:pt x="0" y="119"/>
                  </a:moveTo>
                  <a:lnTo>
                    <a:pt x="17" y="135"/>
                  </a:lnTo>
                  <a:lnTo>
                    <a:pt x="15" y="158"/>
                  </a:lnTo>
                  <a:lnTo>
                    <a:pt x="108" y="156"/>
                  </a:lnTo>
                  <a:lnTo>
                    <a:pt x="115" y="148"/>
                  </a:lnTo>
                  <a:lnTo>
                    <a:pt x="88" y="119"/>
                  </a:lnTo>
                  <a:lnTo>
                    <a:pt x="84" y="109"/>
                  </a:lnTo>
                  <a:lnTo>
                    <a:pt x="101" y="77"/>
                  </a:lnTo>
                  <a:lnTo>
                    <a:pt x="90" y="56"/>
                  </a:lnTo>
                  <a:lnTo>
                    <a:pt x="81" y="51"/>
                  </a:lnTo>
                  <a:lnTo>
                    <a:pt x="81" y="41"/>
                  </a:lnTo>
                  <a:lnTo>
                    <a:pt x="92" y="34"/>
                  </a:lnTo>
                  <a:lnTo>
                    <a:pt x="92" y="0"/>
                  </a:lnTo>
                  <a:lnTo>
                    <a:pt x="83" y="0"/>
                  </a:lnTo>
                  <a:lnTo>
                    <a:pt x="83" y="17"/>
                  </a:lnTo>
                  <a:lnTo>
                    <a:pt x="44" y="89"/>
                  </a:lnTo>
                  <a:lnTo>
                    <a:pt x="20" y="90"/>
                  </a:lnTo>
                  <a:lnTo>
                    <a:pt x="5" y="102"/>
                  </a:lnTo>
                  <a:lnTo>
                    <a:pt x="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CBD418D-BA59-7146-8E5A-677F552EAAFA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5150" y="4194279"/>
              <a:ext cx="101204" cy="101204"/>
            </a:xfrm>
            <a:custGeom>
              <a:avLst/>
              <a:gdLst>
                <a:gd name="T0" fmla="*/ 2147483646 w 85"/>
                <a:gd name="T1" fmla="*/ 2147483646 h 85"/>
                <a:gd name="T2" fmla="*/ 0 w 85"/>
                <a:gd name="T3" fmla="*/ 2147483646 h 85"/>
                <a:gd name="T4" fmla="*/ 2147483646 w 85"/>
                <a:gd name="T5" fmla="*/ 0 h 85"/>
                <a:gd name="T6" fmla="*/ 2147483646 w 85"/>
                <a:gd name="T7" fmla="*/ 2147483646 h 85"/>
                <a:gd name="T8" fmla="*/ 2147483646 w 85"/>
                <a:gd name="T9" fmla="*/ 2147483646 h 85"/>
                <a:gd name="T10" fmla="*/ 2147483646 w 85"/>
                <a:gd name="T11" fmla="*/ 2147483646 h 85"/>
                <a:gd name="T12" fmla="*/ 2147483646 w 85"/>
                <a:gd name="T13" fmla="*/ 2147483646 h 85"/>
                <a:gd name="T14" fmla="*/ 2147483646 w 85"/>
                <a:gd name="T15" fmla="*/ 2147483646 h 85"/>
                <a:gd name="T16" fmla="*/ 2147483646 w 85"/>
                <a:gd name="T17" fmla="*/ 2147483646 h 85"/>
                <a:gd name="T18" fmla="*/ 2147483646 w 85"/>
                <a:gd name="T19" fmla="*/ 2147483646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"/>
                <a:gd name="T31" fmla="*/ 0 h 85"/>
                <a:gd name="T32" fmla="*/ 85 w 85"/>
                <a:gd name="T33" fmla="*/ 85 h 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" h="85">
                  <a:moveTo>
                    <a:pt x="1" y="55"/>
                  </a:moveTo>
                  <a:lnTo>
                    <a:pt x="0" y="24"/>
                  </a:lnTo>
                  <a:lnTo>
                    <a:pt x="21" y="0"/>
                  </a:lnTo>
                  <a:lnTo>
                    <a:pt x="26" y="4"/>
                  </a:lnTo>
                  <a:lnTo>
                    <a:pt x="37" y="38"/>
                  </a:lnTo>
                  <a:lnTo>
                    <a:pt x="85" y="74"/>
                  </a:lnTo>
                  <a:lnTo>
                    <a:pt x="76" y="85"/>
                  </a:lnTo>
                  <a:lnTo>
                    <a:pt x="41" y="55"/>
                  </a:lnTo>
                  <a:lnTo>
                    <a:pt x="1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940C918-7F61-8547-841F-83E91CA246A4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4448" y="4285959"/>
              <a:ext cx="26194" cy="35719"/>
            </a:xfrm>
            <a:custGeom>
              <a:avLst/>
              <a:gdLst>
                <a:gd name="T0" fmla="*/ 2147483646 w 22"/>
                <a:gd name="T1" fmla="*/ 2147483646 h 30"/>
                <a:gd name="T2" fmla="*/ 0 w 22"/>
                <a:gd name="T3" fmla="*/ 2147483646 h 30"/>
                <a:gd name="T4" fmla="*/ 2147483646 w 22"/>
                <a:gd name="T5" fmla="*/ 2147483646 h 30"/>
                <a:gd name="T6" fmla="*/ 2147483646 w 22"/>
                <a:gd name="T7" fmla="*/ 2147483646 h 30"/>
                <a:gd name="T8" fmla="*/ 2147483646 w 22"/>
                <a:gd name="T9" fmla="*/ 0 h 30"/>
                <a:gd name="T10" fmla="*/ 2147483646 w 22"/>
                <a:gd name="T11" fmla="*/ 2147483646 h 30"/>
                <a:gd name="T12" fmla="*/ 2147483646 w 22"/>
                <a:gd name="T13" fmla="*/ 2147483646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"/>
                <a:gd name="T22" fmla="*/ 0 h 30"/>
                <a:gd name="T23" fmla="*/ 22 w 22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" h="30">
                  <a:moveTo>
                    <a:pt x="4" y="13"/>
                  </a:moveTo>
                  <a:lnTo>
                    <a:pt x="0" y="30"/>
                  </a:lnTo>
                  <a:lnTo>
                    <a:pt x="21" y="30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1FF3DC4-2097-874F-B2FD-BEF602CFA3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8001" y="4264526"/>
              <a:ext cx="255985" cy="200025"/>
            </a:xfrm>
            <a:custGeom>
              <a:avLst/>
              <a:gdLst>
                <a:gd name="T0" fmla="*/ 2147483646 w 215"/>
                <a:gd name="T1" fmla="*/ 2147483646 h 168"/>
                <a:gd name="T2" fmla="*/ 2147483646 w 215"/>
                <a:gd name="T3" fmla="*/ 0 h 168"/>
                <a:gd name="T4" fmla="*/ 2147483646 w 215"/>
                <a:gd name="T5" fmla="*/ 0 h 168"/>
                <a:gd name="T6" fmla="*/ 2147483646 w 215"/>
                <a:gd name="T7" fmla="*/ 2147483646 h 168"/>
                <a:gd name="T8" fmla="*/ 2147483646 w 215"/>
                <a:gd name="T9" fmla="*/ 2147483646 h 168"/>
                <a:gd name="T10" fmla="*/ 2147483646 w 215"/>
                <a:gd name="T11" fmla="*/ 2147483646 h 168"/>
                <a:gd name="T12" fmla="*/ 2147483646 w 215"/>
                <a:gd name="T13" fmla="*/ 2147483646 h 168"/>
                <a:gd name="T14" fmla="*/ 2147483646 w 215"/>
                <a:gd name="T15" fmla="*/ 2147483646 h 168"/>
                <a:gd name="T16" fmla="*/ 2147483646 w 215"/>
                <a:gd name="T17" fmla="*/ 2147483646 h 168"/>
                <a:gd name="T18" fmla="*/ 2147483646 w 215"/>
                <a:gd name="T19" fmla="*/ 2147483646 h 168"/>
                <a:gd name="T20" fmla="*/ 2147483646 w 215"/>
                <a:gd name="T21" fmla="*/ 2147483646 h 168"/>
                <a:gd name="T22" fmla="*/ 2147483646 w 215"/>
                <a:gd name="T23" fmla="*/ 2147483646 h 168"/>
                <a:gd name="T24" fmla="*/ 2147483646 w 215"/>
                <a:gd name="T25" fmla="*/ 2147483646 h 168"/>
                <a:gd name="T26" fmla="*/ 2147483646 w 215"/>
                <a:gd name="T27" fmla="*/ 2147483646 h 168"/>
                <a:gd name="T28" fmla="*/ 2147483646 w 215"/>
                <a:gd name="T29" fmla="*/ 2147483646 h 168"/>
                <a:gd name="T30" fmla="*/ 2147483646 w 215"/>
                <a:gd name="T31" fmla="*/ 2147483646 h 168"/>
                <a:gd name="T32" fmla="*/ 0 w 215"/>
                <a:gd name="T33" fmla="*/ 2147483646 h 168"/>
                <a:gd name="T34" fmla="*/ 2147483646 w 215"/>
                <a:gd name="T35" fmla="*/ 2147483646 h 168"/>
                <a:gd name="T36" fmla="*/ 2147483646 w 215"/>
                <a:gd name="T37" fmla="*/ 2147483646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5"/>
                <a:gd name="T58" fmla="*/ 0 h 168"/>
                <a:gd name="T59" fmla="*/ 215 w 215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5" h="168">
                  <a:moveTo>
                    <a:pt x="12" y="85"/>
                  </a:moveTo>
                  <a:lnTo>
                    <a:pt x="49" y="0"/>
                  </a:lnTo>
                  <a:lnTo>
                    <a:pt x="87" y="0"/>
                  </a:lnTo>
                  <a:lnTo>
                    <a:pt x="120" y="30"/>
                  </a:lnTo>
                  <a:lnTo>
                    <a:pt x="119" y="53"/>
                  </a:lnTo>
                  <a:lnTo>
                    <a:pt x="145" y="53"/>
                  </a:lnTo>
                  <a:lnTo>
                    <a:pt x="147" y="68"/>
                  </a:lnTo>
                  <a:lnTo>
                    <a:pt x="189" y="93"/>
                  </a:lnTo>
                  <a:lnTo>
                    <a:pt x="215" y="94"/>
                  </a:lnTo>
                  <a:lnTo>
                    <a:pt x="166" y="147"/>
                  </a:lnTo>
                  <a:lnTo>
                    <a:pt x="98" y="168"/>
                  </a:lnTo>
                  <a:lnTo>
                    <a:pt x="81" y="168"/>
                  </a:lnTo>
                  <a:lnTo>
                    <a:pt x="51" y="142"/>
                  </a:lnTo>
                  <a:lnTo>
                    <a:pt x="39" y="137"/>
                  </a:lnTo>
                  <a:lnTo>
                    <a:pt x="17" y="104"/>
                  </a:lnTo>
                  <a:lnTo>
                    <a:pt x="1" y="104"/>
                  </a:lnTo>
                  <a:lnTo>
                    <a:pt x="0" y="89"/>
                  </a:lnTo>
                  <a:lnTo>
                    <a:pt x="12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152F8B8-FACA-5442-BA81-19F46590FBD0}"/>
                </a:ext>
              </a:extLst>
            </p:cNvPr>
            <p:cNvSpPr>
              <a:spLocks/>
            </p:cNvSpPr>
            <p:nvPr/>
          </p:nvSpPr>
          <p:spPr bwMode="gray">
            <a:xfrm>
              <a:off x="7035405" y="4319295"/>
              <a:ext cx="102394" cy="52388"/>
            </a:xfrm>
            <a:custGeom>
              <a:avLst/>
              <a:gdLst>
                <a:gd name="T0" fmla="*/ 0 w 86"/>
                <a:gd name="T1" fmla="*/ 2147483646 h 44"/>
                <a:gd name="T2" fmla="*/ 2147483646 w 86"/>
                <a:gd name="T3" fmla="*/ 2147483646 h 44"/>
                <a:gd name="T4" fmla="*/ 2147483646 w 86"/>
                <a:gd name="T5" fmla="*/ 2147483646 h 44"/>
                <a:gd name="T6" fmla="*/ 2147483646 w 86"/>
                <a:gd name="T7" fmla="*/ 0 h 44"/>
                <a:gd name="T8" fmla="*/ 2147483646 w 86"/>
                <a:gd name="T9" fmla="*/ 2147483646 h 44"/>
                <a:gd name="T10" fmla="*/ 2147483646 w 86"/>
                <a:gd name="T11" fmla="*/ 2147483646 h 44"/>
                <a:gd name="T12" fmla="*/ 2147483646 w 86"/>
                <a:gd name="T13" fmla="*/ 2147483646 h 44"/>
                <a:gd name="T14" fmla="*/ 2147483646 w 86"/>
                <a:gd name="T15" fmla="*/ 2147483646 h 44"/>
                <a:gd name="T16" fmla="*/ 2147483646 w 86"/>
                <a:gd name="T17" fmla="*/ 2147483646 h 44"/>
                <a:gd name="T18" fmla="*/ 0 w 86"/>
                <a:gd name="T19" fmla="*/ 2147483646 h 44"/>
                <a:gd name="T20" fmla="*/ 0 w 86"/>
                <a:gd name="T21" fmla="*/ 2147483646 h 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6"/>
                <a:gd name="T34" fmla="*/ 0 h 44"/>
                <a:gd name="T35" fmla="*/ 86 w 86"/>
                <a:gd name="T36" fmla="*/ 44 h 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6" h="44">
                  <a:moveTo>
                    <a:pt x="0" y="3"/>
                  </a:moveTo>
                  <a:lnTo>
                    <a:pt x="21" y="18"/>
                  </a:lnTo>
                  <a:lnTo>
                    <a:pt x="27" y="18"/>
                  </a:lnTo>
                  <a:lnTo>
                    <a:pt x="79" y="0"/>
                  </a:lnTo>
                  <a:lnTo>
                    <a:pt x="86" y="19"/>
                  </a:lnTo>
                  <a:lnTo>
                    <a:pt x="82" y="35"/>
                  </a:lnTo>
                  <a:lnTo>
                    <a:pt x="70" y="44"/>
                  </a:lnTo>
                  <a:lnTo>
                    <a:pt x="42" y="43"/>
                  </a:lnTo>
                  <a:lnTo>
                    <a:pt x="1" y="18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E89F896-2EC5-D942-BC35-1CAE2ABBF598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3042" y="4282387"/>
              <a:ext cx="39290" cy="22622"/>
            </a:xfrm>
            <a:custGeom>
              <a:avLst/>
              <a:gdLst>
                <a:gd name="T0" fmla="*/ 0 w 33"/>
                <a:gd name="T1" fmla="*/ 2147483646 h 19"/>
                <a:gd name="T2" fmla="*/ 2147483646 w 33"/>
                <a:gd name="T3" fmla="*/ 2147483646 h 19"/>
                <a:gd name="T4" fmla="*/ 2147483646 w 33"/>
                <a:gd name="T5" fmla="*/ 2147483646 h 19"/>
                <a:gd name="T6" fmla="*/ 2147483646 w 33"/>
                <a:gd name="T7" fmla="*/ 2147483646 h 19"/>
                <a:gd name="T8" fmla="*/ 2147483646 w 33"/>
                <a:gd name="T9" fmla="*/ 0 h 19"/>
                <a:gd name="T10" fmla="*/ 2147483646 w 33"/>
                <a:gd name="T11" fmla="*/ 2147483646 h 19"/>
                <a:gd name="T12" fmla="*/ 0 w 33"/>
                <a:gd name="T13" fmla="*/ 2147483646 h 19"/>
                <a:gd name="T14" fmla="*/ 0 w 33"/>
                <a:gd name="T15" fmla="*/ 2147483646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3"/>
                <a:gd name="T25" fmla="*/ 0 h 19"/>
                <a:gd name="T26" fmla="*/ 33 w 33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3" h="19">
                  <a:moveTo>
                    <a:pt x="0" y="6"/>
                  </a:moveTo>
                  <a:lnTo>
                    <a:pt x="12" y="19"/>
                  </a:lnTo>
                  <a:lnTo>
                    <a:pt x="26" y="10"/>
                  </a:lnTo>
                  <a:lnTo>
                    <a:pt x="33" y="8"/>
                  </a:lnTo>
                  <a:lnTo>
                    <a:pt x="25" y="0"/>
                  </a:lnTo>
                  <a:lnTo>
                    <a:pt x="12" y="4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480EDBC-7534-514E-8B44-45EAE52E70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994923" y="4306198"/>
              <a:ext cx="177403" cy="247650"/>
            </a:xfrm>
            <a:custGeom>
              <a:avLst/>
              <a:gdLst>
                <a:gd name="T0" fmla="*/ 2147483646 w 149"/>
                <a:gd name="T1" fmla="*/ 2147483646 h 208"/>
                <a:gd name="T2" fmla="*/ 2147483646 w 149"/>
                <a:gd name="T3" fmla="*/ 0 h 208"/>
                <a:gd name="T4" fmla="*/ 2147483646 w 149"/>
                <a:gd name="T5" fmla="*/ 2147483646 h 208"/>
                <a:gd name="T6" fmla="*/ 2147483646 w 149"/>
                <a:gd name="T7" fmla="*/ 2147483646 h 208"/>
                <a:gd name="T8" fmla="*/ 2147483646 w 149"/>
                <a:gd name="T9" fmla="*/ 2147483646 h 208"/>
                <a:gd name="T10" fmla="*/ 2147483646 w 149"/>
                <a:gd name="T11" fmla="*/ 2147483646 h 208"/>
                <a:gd name="T12" fmla="*/ 0 w 149"/>
                <a:gd name="T13" fmla="*/ 2147483646 h 208"/>
                <a:gd name="T14" fmla="*/ 0 w 149"/>
                <a:gd name="T15" fmla="*/ 2147483646 h 208"/>
                <a:gd name="T16" fmla="*/ 2147483646 w 149"/>
                <a:gd name="T17" fmla="*/ 2147483646 h 208"/>
                <a:gd name="T18" fmla="*/ 2147483646 w 149"/>
                <a:gd name="T19" fmla="*/ 2147483646 h 208"/>
                <a:gd name="T20" fmla="*/ 2147483646 w 149"/>
                <a:gd name="T21" fmla="*/ 2147483646 h 208"/>
                <a:gd name="T22" fmla="*/ 2147483646 w 149"/>
                <a:gd name="T23" fmla="*/ 2147483646 h 208"/>
                <a:gd name="T24" fmla="*/ 2147483646 w 149"/>
                <a:gd name="T25" fmla="*/ 2147483646 h 208"/>
                <a:gd name="T26" fmla="*/ 2147483646 w 149"/>
                <a:gd name="T27" fmla="*/ 2147483646 h 208"/>
                <a:gd name="T28" fmla="*/ 2147483646 w 149"/>
                <a:gd name="T29" fmla="*/ 2147483646 h 2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9"/>
                <a:gd name="T46" fmla="*/ 0 h 208"/>
                <a:gd name="T47" fmla="*/ 149 w 149"/>
                <a:gd name="T48" fmla="*/ 208 h 2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9" h="208">
                  <a:moveTo>
                    <a:pt x="119" y="9"/>
                  </a:moveTo>
                  <a:lnTo>
                    <a:pt x="141" y="0"/>
                  </a:lnTo>
                  <a:lnTo>
                    <a:pt x="149" y="5"/>
                  </a:lnTo>
                  <a:lnTo>
                    <a:pt x="149" y="26"/>
                  </a:lnTo>
                  <a:lnTo>
                    <a:pt x="128" y="85"/>
                  </a:lnTo>
                  <a:lnTo>
                    <a:pt x="13" y="208"/>
                  </a:lnTo>
                  <a:lnTo>
                    <a:pt x="0" y="199"/>
                  </a:lnTo>
                  <a:lnTo>
                    <a:pt x="0" y="148"/>
                  </a:lnTo>
                  <a:lnTo>
                    <a:pt x="17" y="127"/>
                  </a:lnTo>
                  <a:lnTo>
                    <a:pt x="53" y="116"/>
                  </a:lnTo>
                  <a:lnTo>
                    <a:pt x="106" y="60"/>
                  </a:lnTo>
                  <a:lnTo>
                    <a:pt x="120" y="47"/>
                  </a:lnTo>
                  <a:lnTo>
                    <a:pt x="124" y="29"/>
                  </a:lnTo>
                  <a:lnTo>
                    <a:pt x="11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C57F139-812C-864C-8F9E-A37D96D73A0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2961" y="4332393"/>
              <a:ext cx="226219" cy="140494"/>
            </a:xfrm>
            <a:custGeom>
              <a:avLst/>
              <a:gdLst>
                <a:gd name="T0" fmla="*/ 2147483646 w 190"/>
                <a:gd name="T1" fmla="*/ 2147483646 h 118"/>
                <a:gd name="T2" fmla="*/ 2147483646 w 190"/>
                <a:gd name="T3" fmla="*/ 2147483646 h 118"/>
                <a:gd name="T4" fmla="*/ 2147483646 w 190"/>
                <a:gd name="T5" fmla="*/ 2147483646 h 118"/>
                <a:gd name="T6" fmla="*/ 2147483646 w 190"/>
                <a:gd name="T7" fmla="*/ 2147483646 h 118"/>
                <a:gd name="T8" fmla="*/ 2147483646 w 190"/>
                <a:gd name="T9" fmla="*/ 2147483646 h 118"/>
                <a:gd name="T10" fmla="*/ 2147483646 w 190"/>
                <a:gd name="T11" fmla="*/ 2147483646 h 118"/>
                <a:gd name="T12" fmla="*/ 2147483646 w 190"/>
                <a:gd name="T13" fmla="*/ 2147483646 h 118"/>
                <a:gd name="T14" fmla="*/ 2147483646 w 190"/>
                <a:gd name="T15" fmla="*/ 2147483646 h 118"/>
                <a:gd name="T16" fmla="*/ 2147483646 w 190"/>
                <a:gd name="T17" fmla="*/ 2147483646 h 118"/>
                <a:gd name="T18" fmla="*/ 2147483646 w 190"/>
                <a:gd name="T19" fmla="*/ 2147483646 h 118"/>
                <a:gd name="T20" fmla="*/ 2147483646 w 190"/>
                <a:gd name="T21" fmla="*/ 2147483646 h 118"/>
                <a:gd name="T22" fmla="*/ 2147483646 w 190"/>
                <a:gd name="T23" fmla="*/ 2147483646 h 118"/>
                <a:gd name="T24" fmla="*/ 2147483646 w 190"/>
                <a:gd name="T25" fmla="*/ 0 h 118"/>
                <a:gd name="T26" fmla="*/ 2147483646 w 190"/>
                <a:gd name="T27" fmla="*/ 0 h 118"/>
                <a:gd name="T28" fmla="*/ 2147483646 w 190"/>
                <a:gd name="T29" fmla="*/ 2147483646 h 118"/>
                <a:gd name="T30" fmla="*/ 2147483646 w 190"/>
                <a:gd name="T31" fmla="*/ 2147483646 h 118"/>
                <a:gd name="T32" fmla="*/ 2147483646 w 190"/>
                <a:gd name="T33" fmla="*/ 2147483646 h 118"/>
                <a:gd name="T34" fmla="*/ 2147483646 w 190"/>
                <a:gd name="T35" fmla="*/ 2147483646 h 118"/>
                <a:gd name="T36" fmla="*/ 2147483646 w 190"/>
                <a:gd name="T37" fmla="*/ 2147483646 h 118"/>
                <a:gd name="T38" fmla="*/ 0 w 190"/>
                <a:gd name="T39" fmla="*/ 2147483646 h 118"/>
                <a:gd name="T40" fmla="*/ 2147483646 w 190"/>
                <a:gd name="T41" fmla="*/ 2147483646 h 118"/>
                <a:gd name="T42" fmla="*/ 2147483646 w 190"/>
                <a:gd name="T43" fmla="*/ 2147483646 h 11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90"/>
                <a:gd name="T67" fmla="*/ 0 h 118"/>
                <a:gd name="T68" fmla="*/ 190 w 190"/>
                <a:gd name="T69" fmla="*/ 118 h 11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90" h="118">
                  <a:moveTo>
                    <a:pt x="2" y="92"/>
                  </a:moveTo>
                  <a:lnTo>
                    <a:pt x="27" y="118"/>
                  </a:lnTo>
                  <a:lnTo>
                    <a:pt x="36" y="106"/>
                  </a:lnTo>
                  <a:lnTo>
                    <a:pt x="52" y="106"/>
                  </a:lnTo>
                  <a:lnTo>
                    <a:pt x="56" y="94"/>
                  </a:lnTo>
                  <a:lnTo>
                    <a:pt x="70" y="85"/>
                  </a:lnTo>
                  <a:lnTo>
                    <a:pt x="102" y="106"/>
                  </a:lnTo>
                  <a:lnTo>
                    <a:pt x="120" y="88"/>
                  </a:lnTo>
                  <a:lnTo>
                    <a:pt x="190" y="92"/>
                  </a:lnTo>
                  <a:lnTo>
                    <a:pt x="125" y="25"/>
                  </a:lnTo>
                  <a:lnTo>
                    <a:pt x="134" y="19"/>
                  </a:lnTo>
                  <a:lnTo>
                    <a:pt x="134" y="7"/>
                  </a:lnTo>
                  <a:lnTo>
                    <a:pt x="120" y="0"/>
                  </a:lnTo>
                  <a:lnTo>
                    <a:pt x="99" y="0"/>
                  </a:lnTo>
                  <a:lnTo>
                    <a:pt x="64" y="34"/>
                  </a:lnTo>
                  <a:lnTo>
                    <a:pt x="62" y="49"/>
                  </a:lnTo>
                  <a:lnTo>
                    <a:pt x="35" y="49"/>
                  </a:lnTo>
                  <a:lnTo>
                    <a:pt x="34" y="54"/>
                  </a:lnTo>
                  <a:lnTo>
                    <a:pt x="15" y="53"/>
                  </a:lnTo>
                  <a:lnTo>
                    <a:pt x="0" y="84"/>
                  </a:lnTo>
                  <a:lnTo>
                    <a:pt x="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D42CD75-7604-794D-9F43-6AA1669CD2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1751" y="4519321"/>
              <a:ext cx="11906" cy="11906"/>
            </a:xfrm>
            <a:custGeom>
              <a:avLst/>
              <a:gdLst>
                <a:gd name="T0" fmla="*/ 0 w 10"/>
                <a:gd name="T1" fmla="*/ 2147483646 h 10"/>
                <a:gd name="T2" fmla="*/ 2147483646 w 10"/>
                <a:gd name="T3" fmla="*/ 0 h 10"/>
                <a:gd name="T4" fmla="*/ 2147483646 w 10"/>
                <a:gd name="T5" fmla="*/ 2147483646 h 10"/>
                <a:gd name="T6" fmla="*/ 2147483646 w 10"/>
                <a:gd name="T7" fmla="*/ 2147483646 h 10"/>
                <a:gd name="T8" fmla="*/ 0 w 10"/>
                <a:gd name="T9" fmla="*/ 2147483646 h 10"/>
                <a:gd name="T10" fmla="*/ 0 w 10"/>
                <a:gd name="T11" fmla="*/ 2147483646 h 10"/>
                <a:gd name="T12" fmla="*/ 0 w 10"/>
                <a:gd name="T13" fmla="*/ 2147483646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0" y="3"/>
                  </a:moveTo>
                  <a:lnTo>
                    <a:pt x="5" y="0"/>
                  </a:lnTo>
                  <a:lnTo>
                    <a:pt x="10" y="4"/>
                  </a:lnTo>
                  <a:lnTo>
                    <a:pt x="5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AC43BA-39E4-DD44-8C12-584EF1EE04BF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6039" y="4499080"/>
              <a:ext cx="13097" cy="11906"/>
            </a:xfrm>
            <a:custGeom>
              <a:avLst/>
              <a:gdLst>
                <a:gd name="T0" fmla="*/ 0 w 11"/>
                <a:gd name="T1" fmla="*/ 2147483646 h 10"/>
                <a:gd name="T2" fmla="*/ 2147483646 w 11"/>
                <a:gd name="T3" fmla="*/ 0 h 10"/>
                <a:gd name="T4" fmla="*/ 2147483646 w 11"/>
                <a:gd name="T5" fmla="*/ 2147483646 h 10"/>
                <a:gd name="T6" fmla="*/ 2147483646 w 11"/>
                <a:gd name="T7" fmla="*/ 2147483646 h 10"/>
                <a:gd name="T8" fmla="*/ 2147483646 w 11"/>
                <a:gd name="T9" fmla="*/ 2147483646 h 10"/>
                <a:gd name="T10" fmla="*/ 0 w 11"/>
                <a:gd name="T11" fmla="*/ 2147483646 h 10"/>
                <a:gd name="T12" fmla="*/ 0 w 11"/>
                <a:gd name="T13" fmla="*/ 2147483646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10"/>
                <a:gd name="T23" fmla="*/ 11 w 11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10">
                  <a:moveTo>
                    <a:pt x="0" y="1"/>
                  </a:moveTo>
                  <a:lnTo>
                    <a:pt x="9" y="0"/>
                  </a:lnTo>
                  <a:lnTo>
                    <a:pt x="11" y="5"/>
                  </a:lnTo>
                  <a:lnTo>
                    <a:pt x="8" y="10"/>
                  </a:lnTo>
                  <a:lnTo>
                    <a:pt x="2" y="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E7FFB37-6A1E-2540-9D99-6C5090B25E6B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280" y="4459789"/>
              <a:ext cx="16669" cy="19050"/>
            </a:xfrm>
            <a:custGeom>
              <a:avLst/>
              <a:gdLst>
                <a:gd name="T0" fmla="*/ 2147483646 w 14"/>
                <a:gd name="T1" fmla="*/ 2147483646 h 16"/>
                <a:gd name="T2" fmla="*/ 0 w 14"/>
                <a:gd name="T3" fmla="*/ 2147483646 h 16"/>
                <a:gd name="T4" fmla="*/ 2147483646 w 14"/>
                <a:gd name="T5" fmla="*/ 2147483646 h 16"/>
                <a:gd name="T6" fmla="*/ 2147483646 w 14"/>
                <a:gd name="T7" fmla="*/ 2147483646 h 16"/>
                <a:gd name="T8" fmla="*/ 2147483646 w 14"/>
                <a:gd name="T9" fmla="*/ 0 h 16"/>
                <a:gd name="T10" fmla="*/ 2147483646 w 14"/>
                <a:gd name="T11" fmla="*/ 2147483646 h 16"/>
                <a:gd name="T12" fmla="*/ 2147483646 w 14"/>
                <a:gd name="T13" fmla="*/ 2147483646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6"/>
                <a:gd name="T23" fmla="*/ 14 w 14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6">
                  <a:moveTo>
                    <a:pt x="2" y="2"/>
                  </a:moveTo>
                  <a:lnTo>
                    <a:pt x="0" y="12"/>
                  </a:lnTo>
                  <a:lnTo>
                    <a:pt x="8" y="16"/>
                  </a:lnTo>
                  <a:lnTo>
                    <a:pt x="14" y="11"/>
                  </a:lnTo>
                  <a:lnTo>
                    <a:pt x="11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856C6E1-6CC2-3F4F-A93F-530AEE290700}"/>
                </a:ext>
              </a:extLst>
            </p:cNvPr>
            <p:cNvSpPr>
              <a:spLocks/>
            </p:cNvSpPr>
            <p:nvPr/>
          </p:nvSpPr>
          <p:spPr bwMode="gray">
            <a:xfrm>
              <a:off x="6422233" y="4494318"/>
              <a:ext cx="108347" cy="111919"/>
            </a:xfrm>
            <a:custGeom>
              <a:avLst/>
              <a:gdLst>
                <a:gd name="T0" fmla="*/ 2147483646 w 91"/>
                <a:gd name="T1" fmla="*/ 0 h 94"/>
                <a:gd name="T2" fmla="*/ 2147483646 w 91"/>
                <a:gd name="T3" fmla="*/ 2147483646 h 94"/>
                <a:gd name="T4" fmla="*/ 2147483646 w 91"/>
                <a:gd name="T5" fmla="*/ 2147483646 h 94"/>
                <a:gd name="T6" fmla="*/ 0 w 91"/>
                <a:gd name="T7" fmla="*/ 2147483646 h 94"/>
                <a:gd name="T8" fmla="*/ 2147483646 w 91"/>
                <a:gd name="T9" fmla="*/ 2147483646 h 94"/>
                <a:gd name="T10" fmla="*/ 2147483646 w 91"/>
                <a:gd name="T11" fmla="*/ 2147483646 h 94"/>
                <a:gd name="T12" fmla="*/ 2147483646 w 91"/>
                <a:gd name="T13" fmla="*/ 2147483646 h 94"/>
                <a:gd name="T14" fmla="*/ 2147483646 w 91"/>
                <a:gd name="T15" fmla="*/ 2147483646 h 94"/>
                <a:gd name="T16" fmla="*/ 2147483646 w 91"/>
                <a:gd name="T17" fmla="*/ 2147483646 h 94"/>
                <a:gd name="T18" fmla="*/ 2147483646 w 91"/>
                <a:gd name="T19" fmla="*/ 2147483646 h 94"/>
                <a:gd name="T20" fmla="*/ 2147483646 w 91"/>
                <a:gd name="T21" fmla="*/ 2147483646 h 94"/>
                <a:gd name="T22" fmla="*/ 2147483646 w 91"/>
                <a:gd name="T23" fmla="*/ 2147483646 h 94"/>
                <a:gd name="T24" fmla="*/ 2147483646 w 91"/>
                <a:gd name="T25" fmla="*/ 2147483646 h 94"/>
                <a:gd name="T26" fmla="*/ 2147483646 w 91"/>
                <a:gd name="T27" fmla="*/ 2147483646 h 94"/>
                <a:gd name="T28" fmla="*/ 2147483646 w 91"/>
                <a:gd name="T29" fmla="*/ 0 h 94"/>
                <a:gd name="T30" fmla="*/ 2147483646 w 91"/>
                <a:gd name="T31" fmla="*/ 0 h 94"/>
                <a:gd name="T32" fmla="*/ 2147483646 w 91"/>
                <a:gd name="T33" fmla="*/ 0 h 9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1"/>
                <a:gd name="T52" fmla="*/ 0 h 94"/>
                <a:gd name="T53" fmla="*/ 91 w 91"/>
                <a:gd name="T54" fmla="*/ 94 h 9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1" h="94">
                  <a:moveTo>
                    <a:pt x="47" y="0"/>
                  </a:moveTo>
                  <a:lnTo>
                    <a:pt x="47" y="13"/>
                  </a:lnTo>
                  <a:lnTo>
                    <a:pt x="17" y="13"/>
                  </a:lnTo>
                  <a:lnTo>
                    <a:pt x="0" y="48"/>
                  </a:lnTo>
                  <a:lnTo>
                    <a:pt x="42" y="94"/>
                  </a:lnTo>
                  <a:lnTo>
                    <a:pt x="52" y="85"/>
                  </a:lnTo>
                  <a:lnTo>
                    <a:pt x="52" y="76"/>
                  </a:lnTo>
                  <a:lnTo>
                    <a:pt x="44" y="73"/>
                  </a:lnTo>
                  <a:lnTo>
                    <a:pt x="44" y="67"/>
                  </a:lnTo>
                  <a:lnTo>
                    <a:pt x="61" y="56"/>
                  </a:lnTo>
                  <a:lnTo>
                    <a:pt x="76" y="67"/>
                  </a:lnTo>
                  <a:lnTo>
                    <a:pt x="91" y="68"/>
                  </a:lnTo>
                  <a:lnTo>
                    <a:pt x="91" y="13"/>
                  </a:lnTo>
                  <a:lnTo>
                    <a:pt x="65" y="12"/>
                  </a:lnTo>
                  <a:lnTo>
                    <a:pt x="65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274593A-5825-F041-BE6E-89DC0DCC5CC1}"/>
                </a:ext>
              </a:extLst>
            </p:cNvPr>
            <p:cNvSpPr>
              <a:spLocks/>
            </p:cNvSpPr>
            <p:nvPr/>
          </p:nvSpPr>
          <p:spPr bwMode="gray">
            <a:xfrm>
              <a:off x="6446045" y="4495508"/>
              <a:ext cx="27385" cy="9525"/>
            </a:xfrm>
            <a:custGeom>
              <a:avLst/>
              <a:gdLst>
                <a:gd name="T0" fmla="*/ 0 w 23"/>
                <a:gd name="T1" fmla="*/ 0 h 8"/>
                <a:gd name="T2" fmla="*/ 0 w 23"/>
                <a:gd name="T3" fmla="*/ 2147483646 h 8"/>
                <a:gd name="T4" fmla="*/ 2147483646 w 23"/>
                <a:gd name="T5" fmla="*/ 2147483646 h 8"/>
                <a:gd name="T6" fmla="*/ 2147483646 w 23"/>
                <a:gd name="T7" fmla="*/ 0 h 8"/>
                <a:gd name="T8" fmla="*/ 0 w 23"/>
                <a:gd name="T9" fmla="*/ 0 h 8"/>
                <a:gd name="T10" fmla="*/ 0 w 23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8"/>
                <a:gd name="T20" fmla="*/ 23 w 23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8">
                  <a:moveTo>
                    <a:pt x="0" y="0"/>
                  </a:moveTo>
                  <a:lnTo>
                    <a:pt x="0" y="7"/>
                  </a:lnTo>
                  <a:lnTo>
                    <a:pt x="23" y="8"/>
                  </a:lnTo>
                  <a:lnTo>
                    <a:pt x="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0AA405F-7D2A-5745-8B43-A04B2B0EF33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3430" y="4464553"/>
              <a:ext cx="121444" cy="154781"/>
            </a:xfrm>
            <a:custGeom>
              <a:avLst/>
              <a:gdLst>
                <a:gd name="T0" fmla="*/ 2147483646 w 102"/>
                <a:gd name="T1" fmla="*/ 2147483646 h 130"/>
                <a:gd name="T2" fmla="*/ 2147483646 w 102"/>
                <a:gd name="T3" fmla="*/ 2147483646 h 130"/>
                <a:gd name="T4" fmla="*/ 2147483646 w 102"/>
                <a:gd name="T5" fmla="*/ 2147483646 h 130"/>
                <a:gd name="T6" fmla="*/ 2147483646 w 102"/>
                <a:gd name="T7" fmla="*/ 2147483646 h 130"/>
                <a:gd name="T8" fmla="*/ 2147483646 w 102"/>
                <a:gd name="T9" fmla="*/ 2147483646 h 130"/>
                <a:gd name="T10" fmla="*/ 2147483646 w 102"/>
                <a:gd name="T11" fmla="*/ 2147483646 h 130"/>
                <a:gd name="T12" fmla="*/ 2147483646 w 102"/>
                <a:gd name="T13" fmla="*/ 2147483646 h 130"/>
                <a:gd name="T14" fmla="*/ 2147483646 w 102"/>
                <a:gd name="T15" fmla="*/ 2147483646 h 130"/>
                <a:gd name="T16" fmla="*/ 2147483646 w 102"/>
                <a:gd name="T17" fmla="*/ 2147483646 h 130"/>
                <a:gd name="T18" fmla="*/ 2147483646 w 102"/>
                <a:gd name="T19" fmla="*/ 2147483646 h 130"/>
                <a:gd name="T20" fmla="*/ 0 w 102"/>
                <a:gd name="T21" fmla="*/ 2147483646 h 130"/>
                <a:gd name="T22" fmla="*/ 2147483646 w 102"/>
                <a:gd name="T23" fmla="*/ 2147483646 h 130"/>
                <a:gd name="T24" fmla="*/ 2147483646 w 102"/>
                <a:gd name="T25" fmla="*/ 2147483646 h 130"/>
                <a:gd name="T26" fmla="*/ 2147483646 w 102"/>
                <a:gd name="T27" fmla="*/ 2147483646 h 130"/>
                <a:gd name="T28" fmla="*/ 2147483646 w 102"/>
                <a:gd name="T29" fmla="*/ 2147483646 h 130"/>
                <a:gd name="T30" fmla="*/ 2147483646 w 102"/>
                <a:gd name="T31" fmla="*/ 2147483646 h 130"/>
                <a:gd name="T32" fmla="*/ 2147483646 w 102"/>
                <a:gd name="T33" fmla="*/ 2147483646 h 130"/>
                <a:gd name="T34" fmla="*/ 2147483646 w 102"/>
                <a:gd name="T35" fmla="*/ 2147483646 h 130"/>
                <a:gd name="T36" fmla="*/ 2147483646 w 102"/>
                <a:gd name="T37" fmla="*/ 2147483646 h 130"/>
                <a:gd name="T38" fmla="*/ 2147483646 w 102"/>
                <a:gd name="T39" fmla="*/ 2147483646 h 130"/>
                <a:gd name="T40" fmla="*/ 2147483646 w 102"/>
                <a:gd name="T41" fmla="*/ 0 h 130"/>
                <a:gd name="T42" fmla="*/ 2147483646 w 102"/>
                <a:gd name="T43" fmla="*/ 0 h 130"/>
                <a:gd name="T44" fmla="*/ 2147483646 w 102"/>
                <a:gd name="T45" fmla="*/ 2147483646 h 130"/>
                <a:gd name="T46" fmla="*/ 2147483646 w 102"/>
                <a:gd name="T47" fmla="*/ 2147483646 h 130"/>
                <a:gd name="T48" fmla="*/ 2147483646 w 102"/>
                <a:gd name="T49" fmla="*/ 2147483646 h 13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0"/>
                <a:gd name="T77" fmla="*/ 102 w 102"/>
                <a:gd name="T78" fmla="*/ 130 h 13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0">
                  <a:moveTo>
                    <a:pt x="29" y="25"/>
                  </a:moveTo>
                  <a:lnTo>
                    <a:pt x="29" y="33"/>
                  </a:lnTo>
                  <a:lnTo>
                    <a:pt x="54" y="33"/>
                  </a:lnTo>
                  <a:lnTo>
                    <a:pt x="54" y="98"/>
                  </a:lnTo>
                  <a:lnTo>
                    <a:pt x="31" y="97"/>
                  </a:lnTo>
                  <a:lnTo>
                    <a:pt x="18" y="87"/>
                  </a:lnTo>
                  <a:lnTo>
                    <a:pt x="8" y="93"/>
                  </a:lnTo>
                  <a:lnTo>
                    <a:pt x="8" y="96"/>
                  </a:lnTo>
                  <a:lnTo>
                    <a:pt x="13" y="98"/>
                  </a:lnTo>
                  <a:lnTo>
                    <a:pt x="14" y="111"/>
                  </a:lnTo>
                  <a:lnTo>
                    <a:pt x="0" y="124"/>
                  </a:lnTo>
                  <a:lnTo>
                    <a:pt x="3" y="130"/>
                  </a:lnTo>
                  <a:lnTo>
                    <a:pt x="18" y="118"/>
                  </a:lnTo>
                  <a:lnTo>
                    <a:pt x="26" y="118"/>
                  </a:lnTo>
                  <a:lnTo>
                    <a:pt x="29" y="126"/>
                  </a:lnTo>
                  <a:lnTo>
                    <a:pt x="38" y="130"/>
                  </a:lnTo>
                  <a:lnTo>
                    <a:pt x="71" y="102"/>
                  </a:lnTo>
                  <a:lnTo>
                    <a:pt x="69" y="83"/>
                  </a:lnTo>
                  <a:lnTo>
                    <a:pt x="76" y="67"/>
                  </a:lnTo>
                  <a:lnTo>
                    <a:pt x="97" y="51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71" y="24"/>
                  </a:lnTo>
                  <a:lnTo>
                    <a:pt x="29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042276C-B456-854C-8A65-40FEE7F9F5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9381" y="4609808"/>
              <a:ext cx="25004" cy="27384"/>
            </a:xfrm>
            <a:custGeom>
              <a:avLst/>
              <a:gdLst>
                <a:gd name="T0" fmla="*/ 0 w 21"/>
                <a:gd name="T1" fmla="*/ 2147483646 h 23"/>
                <a:gd name="T2" fmla="*/ 2147483646 w 21"/>
                <a:gd name="T3" fmla="*/ 2147483646 h 23"/>
                <a:gd name="T4" fmla="*/ 2147483646 w 21"/>
                <a:gd name="T5" fmla="*/ 2147483646 h 23"/>
                <a:gd name="T6" fmla="*/ 2147483646 w 21"/>
                <a:gd name="T7" fmla="*/ 0 h 23"/>
                <a:gd name="T8" fmla="*/ 2147483646 w 21"/>
                <a:gd name="T9" fmla="*/ 0 h 23"/>
                <a:gd name="T10" fmla="*/ 0 w 21"/>
                <a:gd name="T11" fmla="*/ 2147483646 h 23"/>
                <a:gd name="T12" fmla="*/ 0 w 21"/>
                <a:gd name="T13" fmla="*/ 2147483646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23"/>
                <a:gd name="T23" fmla="*/ 21 w 21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23">
                  <a:moveTo>
                    <a:pt x="0" y="12"/>
                  </a:moveTo>
                  <a:lnTo>
                    <a:pt x="9" y="23"/>
                  </a:lnTo>
                  <a:lnTo>
                    <a:pt x="21" y="1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11AD189-3D75-B74D-BDE1-774030191A4B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7241" y="4439548"/>
              <a:ext cx="327422" cy="334566"/>
            </a:xfrm>
            <a:custGeom>
              <a:avLst/>
              <a:gdLst>
                <a:gd name="T0" fmla="*/ 0 w 275"/>
                <a:gd name="T1" fmla="*/ 2147483646 h 281"/>
                <a:gd name="T2" fmla="*/ 2147483646 w 275"/>
                <a:gd name="T3" fmla="*/ 2147483646 h 281"/>
                <a:gd name="T4" fmla="*/ 2147483646 w 275"/>
                <a:gd name="T5" fmla="*/ 2147483646 h 281"/>
                <a:gd name="T6" fmla="*/ 2147483646 w 275"/>
                <a:gd name="T7" fmla="*/ 2147483646 h 281"/>
                <a:gd name="T8" fmla="*/ 2147483646 w 275"/>
                <a:gd name="T9" fmla="*/ 2147483646 h 281"/>
                <a:gd name="T10" fmla="*/ 2147483646 w 275"/>
                <a:gd name="T11" fmla="*/ 2147483646 h 281"/>
                <a:gd name="T12" fmla="*/ 2147483646 w 275"/>
                <a:gd name="T13" fmla="*/ 2147483646 h 281"/>
                <a:gd name="T14" fmla="*/ 2147483646 w 275"/>
                <a:gd name="T15" fmla="*/ 2147483646 h 281"/>
                <a:gd name="T16" fmla="*/ 2147483646 w 275"/>
                <a:gd name="T17" fmla="*/ 2147483646 h 281"/>
                <a:gd name="T18" fmla="*/ 2147483646 w 275"/>
                <a:gd name="T19" fmla="*/ 2147483646 h 281"/>
                <a:gd name="T20" fmla="*/ 2147483646 w 275"/>
                <a:gd name="T21" fmla="*/ 2147483646 h 281"/>
                <a:gd name="T22" fmla="*/ 2147483646 w 275"/>
                <a:gd name="T23" fmla="*/ 2147483646 h 281"/>
                <a:gd name="T24" fmla="*/ 2147483646 w 275"/>
                <a:gd name="T25" fmla="*/ 2147483646 h 281"/>
                <a:gd name="T26" fmla="*/ 2147483646 w 275"/>
                <a:gd name="T27" fmla="*/ 2147483646 h 281"/>
                <a:gd name="T28" fmla="*/ 2147483646 w 275"/>
                <a:gd name="T29" fmla="*/ 2147483646 h 281"/>
                <a:gd name="T30" fmla="*/ 2147483646 w 275"/>
                <a:gd name="T31" fmla="*/ 2147483646 h 281"/>
                <a:gd name="T32" fmla="*/ 2147483646 w 275"/>
                <a:gd name="T33" fmla="*/ 2147483646 h 281"/>
                <a:gd name="T34" fmla="*/ 2147483646 w 275"/>
                <a:gd name="T35" fmla="*/ 2147483646 h 281"/>
                <a:gd name="T36" fmla="*/ 2147483646 w 275"/>
                <a:gd name="T37" fmla="*/ 2147483646 h 281"/>
                <a:gd name="T38" fmla="*/ 2147483646 w 275"/>
                <a:gd name="T39" fmla="*/ 2147483646 h 281"/>
                <a:gd name="T40" fmla="*/ 2147483646 w 275"/>
                <a:gd name="T41" fmla="*/ 2147483646 h 281"/>
                <a:gd name="T42" fmla="*/ 2147483646 w 275"/>
                <a:gd name="T43" fmla="*/ 2147483646 h 281"/>
                <a:gd name="T44" fmla="*/ 2147483646 w 275"/>
                <a:gd name="T45" fmla="*/ 2147483646 h 281"/>
                <a:gd name="T46" fmla="*/ 2147483646 w 275"/>
                <a:gd name="T47" fmla="*/ 2147483646 h 281"/>
                <a:gd name="T48" fmla="*/ 2147483646 w 275"/>
                <a:gd name="T49" fmla="*/ 2147483646 h 281"/>
                <a:gd name="T50" fmla="*/ 2147483646 w 275"/>
                <a:gd name="T51" fmla="*/ 2147483646 h 281"/>
                <a:gd name="T52" fmla="*/ 2147483646 w 275"/>
                <a:gd name="T53" fmla="*/ 2147483646 h 281"/>
                <a:gd name="T54" fmla="*/ 2147483646 w 275"/>
                <a:gd name="T55" fmla="*/ 2147483646 h 281"/>
                <a:gd name="T56" fmla="*/ 2147483646 w 275"/>
                <a:gd name="T57" fmla="*/ 2147483646 h 281"/>
                <a:gd name="T58" fmla="*/ 2147483646 w 275"/>
                <a:gd name="T59" fmla="*/ 2147483646 h 281"/>
                <a:gd name="T60" fmla="*/ 2147483646 w 275"/>
                <a:gd name="T61" fmla="*/ 2147483646 h 281"/>
                <a:gd name="T62" fmla="*/ 2147483646 w 275"/>
                <a:gd name="T63" fmla="*/ 0 h 281"/>
                <a:gd name="T64" fmla="*/ 2147483646 w 275"/>
                <a:gd name="T65" fmla="*/ 2147483646 h 281"/>
                <a:gd name="T66" fmla="*/ 2147483646 w 275"/>
                <a:gd name="T67" fmla="*/ 2147483646 h 281"/>
                <a:gd name="T68" fmla="*/ 2147483646 w 275"/>
                <a:gd name="T69" fmla="*/ 2147483646 h 281"/>
                <a:gd name="T70" fmla="*/ 2147483646 w 275"/>
                <a:gd name="T71" fmla="*/ 2147483646 h 281"/>
                <a:gd name="T72" fmla="*/ 2147483646 w 275"/>
                <a:gd name="T73" fmla="*/ 2147483646 h 281"/>
                <a:gd name="T74" fmla="*/ 2147483646 w 275"/>
                <a:gd name="T75" fmla="*/ 2147483646 h 281"/>
                <a:gd name="T76" fmla="*/ 2147483646 w 275"/>
                <a:gd name="T77" fmla="*/ 2147483646 h 281"/>
                <a:gd name="T78" fmla="*/ 2147483646 w 275"/>
                <a:gd name="T79" fmla="*/ 2147483646 h 281"/>
                <a:gd name="T80" fmla="*/ 0 w 275"/>
                <a:gd name="T81" fmla="*/ 2147483646 h 281"/>
                <a:gd name="T82" fmla="*/ 0 w 275"/>
                <a:gd name="T83" fmla="*/ 2147483646 h 2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5"/>
                <a:gd name="T127" fmla="*/ 0 h 281"/>
                <a:gd name="T128" fmla="*/ 275 w 275"/>
                <a:gd name="T129" fmla="*/ 281 h 28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5" h="281">
                  <a:moveTo>
                    <a:pt x="0" y="168"/>
                  </a:moveTo>
                  <a:lnTo>
                    <a:pt x="55" y="166"/>
                  </a:lnTo>
                  <a:lnTo>
                    <a:pt x="65" y="182"/>
                  </a:lnTo>
                  <a:lnTo>
                    <a:pt x="65" y="194"/>
                  </a:lnTo>
                  <a:lnTo>
                    <a:pt x="69" y="196"/>
                  </a:lnTo>
                  <a:lnTo>
                    <a:pt x="95" y="196"/>
                  </a:lnTo>
                  <a:lnTo>
                    <a:pt x="103" y="182"/>
                  </a:lnTo>
                  <a:lnTo>
                    <a:pt x="113" y="182"/>
                  </a:lnTo>
                  <a:lnTo>
                    <a:pt x="119" y="186"/>
                  </a:lnTo>
                  <a:lnTo>
                    <a:pt x="133" y="186"/>
                  </a:lnTo>
                  <a:lnTo>
                    <a:pt x="138" y="238"/>
                  </a:lnTo>
                  <a:lnTo>
                    <a:pt x="164" y="239"/>
                  </a:lnTo>
                  <a:lnTo>
                    <a:pt x="164" y="243"/>
                  </a:lnTo>
                  <a:lnTo>
                    <a:pt x="234" y="275"/>
                  </a:lnTo>
                  <a:lnTo>
                    <a:pt x="236" y="281"/>
                  </a:lnTo>
                  <a:lnTo>
                    <a:pt x="252" y="281"/>
                  </a:lnTo>
                  <a:lnTo>
                    <a:pt x="249" y="259"/>
                  </a:lnTo>
                  <a:lnTo>
                    <a:pt x="223" y="246"/>
                  </a:lnTo>
                  <a:lnTo>
                    <a:pt x="224" y="229"/>
                  </a:lnTo>
                  <a:lnTo>
                    <a:pt x="236" y="203"/>
                  </a:lnTo>
                  <a:lnTo>
                    <a:pt x="262" y="202"/>
                  </a:lnTo>
                  <a:lnTo>
                    <a:pt x="240" y="128"/>
                  </a:lnTo>
                  <a:lnTo>
                    <a:pt x="240" y="97"/>
                  </a:lnTo>
                  <a:lnTo>
                    <a:pt x="275" y="42"/>
                  </a:lnTo>
                  <a:lnTo>
                    <a:pt x="275" y="34"/>
                  </a:lnTo>
                  <a:lnTo>
                    <a:pt x="270" y="32"/>
                  </a:lnTo>
                  <a:lnTo>
                    <a:pt x="271" y="16"/>
                  </a:lnTo>
                  <a:lnTo>
                    <a:pt x="265" y="16"/>
                  </a:lnTo>
                  <a:lnTo>
                    <a:pt x="258" y="7"/>
                  </a:lnTo>
                  <a:lnTo>
                    <a:pt x="151" y="3"/>
                  </a:lnTo>
                  <a:lnTo>
                    <a:pt x="132" y="21"/>
                  </a:lnTo>
                  <a:lnTo>
                    <a:pt x="100" y="0"/>
                  </a:lnTo>
                  <a:lnTo>
                    <a:pt x="88" y="7"/>
                  </a:lnTo>
                  <a:lnTo>
                    <a:pt x="81" y="76"/>
                  </a:lnTo>
                  <a:lnTo>
                    <a:pt x="61" y="92"/>
                  </a:lnTo>
                  <a:lnTo>
                    <a:pt x="55" y="105"/>
                  </a:lnTo>
                  <a:lnTo>
                    <a:pt x="56" y="126"/>
                  </a:lnTo>
                  <a:lnTo>
                    <a:pt x="19" y="156"/>
                  </a:lnTo>
                  <a:lnTo>
                    <a:pt x="10" y="151"/>
                  </a:lnTo>
                  <a:lnTo>
                    <a:pt x="11" y="157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795A92A-1CED-AD42-8D41-BA10D01582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787754" y="4539560"/>
              <a:ext cx="28575" cy="34529"/>
            </a:xfrm>
            <a:custGeom>
              <a:avLst/>
              <a:gdLst>
                <a:gd name="T0" fmla="*/ 2147483646 w 24"/>
                <a:gd name="T1" fmla="*/ 0 h 29"/>
                <a:gd name="T2" fmla="*/ 2147483646 w 24"/>
                <a:gd name="T3" fmla="*/ 2147483646 h 29"/>
                <a:gd name="T4" fmla="*/ 2147483646 w 24"/>
                <a:gd name="T5" fmla="*/ 2147483646 h 29"/>
                <a:gd name="T6" fmla="*/ 0 w 24"/>
                <a:gd name="T7" fmla="*/ 2147483646 h 29"/>
                <a:gd name="T8" fmla="*/ 0 w 24"/>
                <a:gd name="T9" fmla="*/ 2147483646 h 29"/>
                <a:gd name="T10" fmla="*/ 2147483646 w 24"/>
                <a:gd name="T11" fmla="*/ 0 h 29"/>
                <a:gd name="T12" fmla="*/ 2147483646 w 24"/>
                <a:gd name="T13" fmla="*/ 0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9"/>
                <a:gd name="T23" fmla="*/ 24 w 24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9">
                  <a:moveTo>
                    <a:pt x="9" y="0"/>
                  </a:moveTo>
                  <a:lnTo>
                    <a:pt x="24" y="14"/>
                  </a:lnTo>
                  <a:lnTo>
                    <a:pt x="24" y="29"/>
                  </a:lnTo>
                  <a:lnTo>
                    <a:pt x="0" y="29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95F5778-CD34-EF4F-9DD8-1D8C9159B2A5}"/>
                </a:ext>
              </a:extLst>
            </p:cNvPr>
            <p:cNvSpPr>
              <a:spLocks/>
            </p:cNvSpPr>
            <p:nvPr/>
          </p:nvSpPr>
          <p:spPr bwMode="gray">
            <a:xfrm>
              <a:off x="6787754" y="4578851"/>
              <a:ext cx="28575" cy="28575"/>
            </a:xfrm>
            <a:custGeom>
              <a:avLst/>
              <a:gdLst>
                <a:gd name="T0" fmla="*/ 2147483646 w 24"/>
                <a:gd name="T1" fmla="*/ 2147483646 h 24"/>
                <a:gd name="T2" fmla="*/ 2147483646 w 24"/>
                <a:gd name="T3" fmla="*/ 0 h 24"/>
                <a:gd name="T4" fmla="*/ 2147483646 w 24"/>
                <a:gd name="T5" fmla="*/ 2147483646 h 24"/>
                <a:gd name="T6" fmla="*/ 2147483646 w 24"/>
                <a:gd name="T7" fmla="*/ 2147483646 h 24"/>
                <a:gd name="T8" fmla="*/ 2147483646 w 24"/>
                <a:gd name="T9" fmla="*/ 2147483646 h 24"/>
                <a:gd name="T10" fmla="*/ 0 w 24"/>
                <a:gd name="T11" fmla="*/ 2147483646 h 24"/>
                <a:gd name="T12" fmla="*/ 2147483646 w 24"/>
                <a:gd name="T13" fmla="*/ 2147483646 h 24"/>
                <a:gd name="T14" fmla="*/ 2147483646 w 24"/>
                <a:gd name="T15" fmla="*/ 2147483646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24"/>
                <a:gd name="T26" fmla="*/ 24 w 24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24">
                  <a:moveTo>
                    <a:pt x="1" y="1"/>
                  </a:moveTo>
                  <a:lnTo>
                    <a:pt x="24" y="0"/>
                  </a:lnTo>
                  <a:lnTo>
                    <a:pt x="17" y="19"/>
                  </a:lnTo>
                  <a:lnTo>
                    <a:pt x="12" y="24"/>
                  </a:lnTo>
                  <a:lnTo>
                    <a:pt x="5" y="24"/>
                  </a:lnTo>
                  <a:lnTo>
                    <a:pt x="0" y="1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C167967-ACAD-9C4E-8DC4-E82921D39BFA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2042" y="4458598"/>
              <a:ext cx="88106" cy="95250"/>
            </a:xfrm>
            <a:custGeom>
              <a:avLst/>
              <a:gdLst>
                <a:gd name="T0" fmla="*/ 0 w 74"/>
                <a:gd name="T1" fmla="*/ 2147483646 h 80"/>
                <a:gd name="T2" fmla="*/ 2147483646 w 74"/>
                <a:gd name="T3" fmla="*/ 2147483646 h 80"/>
                <a:gd name="T4" fmla="*/ 2147483646 w 74"/>
                <a:gd name="T5" fmla="*/ 2147483646 h 80"/>
                <a:gd name="T6" fmla="*/ 2147483646 w 74"/>
                <a:gd name="T7" fmla="*/ 2147483646 h 80"/>
                <a:gd name="T8" fmla="*/ 2147483646 w 74"/>
                <a:gd name="T9" fmla="*/ 2147483646 h 80"/>
                <a:gd name="T10" fmla="*/ 2147483646 w 74"/>
                <a:gd name="T11" fmla="*/ 2147483646 h 80"/>
                <a:gd name="T12" fmla="*/ 2147483646 w 74"/>
                <a:gd name="T13" fmla="*/ 2147483646 h 80"/>
                <a:gd name="T14" fmla="*/ 2147483646 w 74"/>
                <a:gd name="T15" fmla="*/ 0 h 80"/>
                <a:gd name="T16" fmla="*/ 2147483646 w 74"/>
                <a:gd name="T17" fmla="*/ 0 h 80"/>
                <a:gd name="T18" fmla="*/ 2147483646 w 74"/>
                <a:gd name="T19" fmla="*/ 2147483646 h 80"/>
                <a:gd name="T20" fmla="*/ 2147483646 w 74"/>
                <a:gd name="T21" fmla="*/ 2147483646 h 80"/>
                <a:gd name="T22" fmla="*/ 2147483646 w 74"/>
                <a:gd name="T23" fmla="*/ 2147483646 h 80"/>
                <a:gd name="T24" fmla="*/ 0 w 74"/>
                <a:gd name="T25" fmla="*/ 2147483646 h 80"/>
                <a:gd name="T26" fmla="*/ 0 w 74"/>
                <a:gd name="T27" fmla="*/ 2147483646 h 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4"/>
                <a:gd name="T43" fmla="*/ 0 h 80"/>
                <a:gd name="T44" fmla="*/ 74 w 74"/>
                <a:gd name="T45" fmla="*/ 80 h 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4" h="80">
                  <a:moveTo>
                    <a:pt x="0" y="64"/>
                  </a:moveTo>
                  <a:lnTo>
                    <a:pt x="15" y="80"/>
                  </a:lnTo>
                  <a:lnTo>
                    <a:pt x="26" y="73"/>
                  </a:lnTo>
                  <a:lnTo>
                    <a:pt x="52" y="68"/>
                  </a:lnTo>
                  <a:lnTo>
                    <a:pt x="57" y="69"/>
                  </a:lnTo>
                  <a:lnTo>
                    <a:pt x="59" y="59"/>
                  </a:lnTo>
                  <a:lnTo>
                    <a:pt x="74" y="28"/>
                  </a:lnTo>
                  <a:lnTo>
                    <a:pt x="61" y="0"/>
                  </a:lnTo>
                  <a:lnTo>
                    <a:pt x="19" y="0"/>
                  </a:lnTo>
                  <a:lnTo>
                    <a:pt x="19" y="12"/>
                  </a:lnTo>
                  <a:lnTo>
                    <a:pt x="25" y="17"/>
                  </a:lnTo>
                  <a:lnTo>
                    <a:pt x="25" y="28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808FCE6-5A6B-2D4C-B37B-308D6CC0EB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479" y="4433595"/>
              <a:ext cx="133350" cy="171450"/>
            </a:xfrm>
            <a:custGeom>
              <a:avLst/>
              <a:gdLst>
                <a:gd name="T0" fmla="*/ 2147483646 w 112"/>
                <a:gd name="T1" fmla="*/ 2147483646 h 144"/>
                <a:gd name="T2" fmla="*/ 2147483646 w 112"/>
                <a:gd name="T3" fmla="*/ 2147483646 h 144"/>
                <a:gd name="T4" fmla="*/ 2147483646 w 112"/>
                <a:gd name="T5" fmla="*/ 2147483646 h 144"/>
                <a:gd name="T6" fmla="*/ 0 w 112"/>
                <a:gd name="T7" fmla="*/ 2147483646 h 144"/>
                <a:gd name="T8" fmla="*/ 2147483646 w 112"/>
                <a:gd name="T9" fmla="*/ 2147483646 h 144"/>
                <a:gd name="T10" fmla="*/ 2147483646 w 112"/>
                <a:gd name="T11" fmla="*/ 2147483646 h 144"/>
                <a:gd name="T12" fmla="*/ 2147483646 w 112"/>
                <a:gd name="T13" fmla="*/ 2147483646 h 144"/>
                <a:gd name="T14" fmla="*/ 2147483646 w 112"/>
                <a:gd name="T15" fmla="*/ 2147483646 h 144"/>
                <a:gd name="T16" fmla="*/ 2147483646 w 112"/>
                <a:gd name="T17" fmla="*/ 2147483646 h 144"/>
                <a:gd name="T18" fmla="*/ 2147483646 w 112"/>
                <a:gd name="T19" fmla="*/ 2147483646 h 144"/>
                <a:gd name="T20" fmla="*/ 2147483646 w 112"/>
                <a:gd name="T21" fmla="*/ 2147483646 h 144"/>
                <a:gd name="T22" fmla="*/ 2147483646 w 112"/>
                <a:gd name="T23" fmla="*/ 2147483646 h 144"/>
                <a:gd name="T24" fmla="*/ 2147483646 w 112"/>
                <a:gd name="T25" fmla="*/ 0 h 144"/>
                <a:gd name="T26" fmla="*/ 2147483646 w 112"/>
                <a:gd name="T27" fmla="*/ 2147483646 h 144"/>
                <a:gd name="T28" fmla="*/ 2147483646 w 112"/>
                <a:gd name="T29" fmla="*/ 2147483646 h 144"/>
                <a:gd name="T30" fmla="*/ 2147483646 w 112"/>
                <a:gd name="T31" fmla="*/ 2147483646 h 144"/>
                <a:gd name="T32" fmla="*/ 2147483646 w 112"/>
                <a:gd name="T33" fmla="*/ 2147483646 h 1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2"/>
                <a:gd name="T52" fmla="*/ 0 h 144"/>
                <a:gd name="T53" fmla="*/ 112 w 112"/>
                <a:gd name="T54" fmla="*/ 144 h 1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2" h="144">
                  <a:moveTo>
                    <a:pt x="5" y="20"/>
                  </a:moveTo>
                  <a:lnTo>
                    <a:pt x="19" y="47"/>
                  </a:lnTo>
                  <a:lnTo>
                    <a:pt x="2" y="81"/>
                  </a:lnTo>
                  <a:lnTo>
                    <a:pt x="0" y="93"/>
                  </a:lnTo>
                  <a:lnTo>
                    <a:pt x="83" y="144"/>
                  </a:lnTo>
                  <a:lnTo>
                    <a:pt x="110" y="103"/>
                  </a:lnTo>
                  <a:lnTo>
                    <a:pt x="97" y="93"/>
                  </a:lnTo>
                  <a:lnTo>
                    <a:pt x="97" y="39"/>
                  </a:lnTo>
                  <a:lnTo>
                    <a:pt x="112" y="21"/>
                  </a:lnTo>
                  <a:lnTo>
                    <a:pt x="86" y="30"/>
                  </a:lnTo>
                  <a:lnTo>
                    <a:pt x="66" y="30"/>
                  </a:lnTo>
                  <a:lnTo>
                    <a:pt x="36" y="4"/>
                  </a:lnTo>
                  <a:lnTo>
                    <a:pt x="26" y="0"/>
                  </a:lnTo>
                  <a:lnTo>
                    <a:pt x="8" y="1"/>
                  </a:lnTo>
                  <a:lnTo>
                    <a:pt x="5" y="7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D6ED3E8-E470-9244-9DC5-EEAEF7A15721}"/>
                </a:ext>
              </a:extLst>
            </p:cNvPr>
            <p:cNvSpPr>
              <a:spLocks/>
            </p:cNvSpPr>
            <p:nvPr/>
          </p:nvSpPr>
          <p:spPr bwMode="gray">
            <a:xfrm>
              <a:off x="6796088" y="4544324"/>
              <a:ext cx="190500" cy="192881"/>
            </a:xfrm>
            <a:custGeom>
              <a:avLst/>
              <a:gdLst>
                <a:gd name="T0" fmla="*/ 2147483646 w 160"/>
                <a:gd name="T1" fmla="*/ 2147483646 h 162"/>
                <a:gd name="T2" fmla="*/ 2147483646 w 160"/>
                <a:gd name="T3" fmla="*/ 2147483646 h 162"/>
                <a:gd name="T4" fmla="*/ 2147483646 w 160"/>
                <a:gd name="T5" fmla="*/ 2147483646 h 162"/>
                <a:gd name="T6" fmla="*/ 2147483646 w 160"/>
                <a:gd name="T7" fmla="*/ 2147483646 h 162"/>
                <a:gd name="T8" fmla="*/ 2147483646 w 160"/>
                <a:gd name="T9" fmla="*/ 2147483646 h 162"/>
                <a:gd name="T10" fmla="*/ 2147483646 w 160"/>
                <a:gd name="T11" fmla="*/ 0 h 162"/>
                <a:gd name="T12" fmla="*/ 2147483646 w 160"/>
                <a:gd name="T13" fmla="*/ 2147483646 h 162"/>
                <a:gd name="T14" fmla="*/ 2147483646 w 160"/>
                <a:gd name="T15" fmla="*/ 2147483646 h 162"/>
                <a:gd name="T16" fmla="*/ 2147483646 w 160"/>
                <a:gd name="T17" fmla="*/ 2147483646 h 162"/>
                <a:gd name="T18" fmla="*/ 2147483646 w 160"/>
                <a:gd name="T19" fmla="*/ 2147483646 h 162"/>
                <a:gd name="T20" fmla="*/ 2147483646 w 160"/>
                <a:gd name="T21" fmla="*/ 2147483646 h 162"/>
                <a:gd name="T22" fmla="*/ 0 w 160"/>
                <a:gd name="T23" fmla="*/ 2147483646 h 162"/>
                <a:gd name="T24" fmla="*/ 2147483646 w 160"/>
                <a:gd name="T25" fmla="*/ 2147483646 h 162"/>
                <a:gd name="T26" fmla="*/ 2147483646 w 160"/>
                <a:gd name="T27" fmla="*/ 2147483646 h 162"/>
                <a:gd name="T28" fmla="*/ 2147483646 w 160"/>
                <a:gd name="T29" fmla="*/ 2147483646 h 162"/>
                <a:gd name="T30" fmla="*/ 2147483646 w 160"/>
                <a:gd name="T31" fmla="*/ 2147483646 h 162"/>
                <a:gd name="T32" fmla="*/ 2147483646 w 160"/>
                <a:gd name="T33" fmla="*/ 2147483646 h 1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0"/>
                <a:gd name="T52" fmla="*/ 0 h 162"/>
                <a:gd name="T53" fmla="*/ 160 w 160"/>
                <a:gd name="T54" fmla="*/ 162 h 16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0" h="162">
                  <a:moveTo>
                    <a:pt x="69" y="162"/>
                  </a:moveTo>
                  <a:lnTo>
                    <a:pt x="160" y="150"/>
                  </a:lnTo>
                  <a:lnTo>
                    <a:pt x="139" y="111"/>
                  </a:lnTo>
                  <a:lnTo>
                    <a:pt x="138" y="72"/>
                  </a:lnTo>
                  <a:lnTo>
                    <a:pt x="146" y="55"/>
                  </a:lnTo>
                  <a:lnTo>
                    <a:pt x="58" y="0"/>
                  </a:lnTo>
                  <a:lnTo>
                    <a:pt x="31" y="4"/>
                  </a:lnTo>
                  <a:lnTo>
                    <a:pt x="22" y="12"/>
                  </a:lnTo>
                  <a:lnTo>
                    <a:pt x="20" y="27"/>
                  </a:lnTo>
                  <a:lnTo>
                    <a:pt x="15" y="50"/>
                  </a:lnTo>
                  <a:lnTo>
                    <a:pt x="9" y="56"/>
                  </a:lnTo>
                  <a:lnTo>
                    <a:pt x="0" y="57"/>
                  </a:lnTo>
                  <a:lnTo>
                    <a:pt x="17" y="119"/>
                  </a:lnTo>
                  <a:lnTo>
                    <a:pt x="45" y="132"/>
                  </a:lnTo>
                  <a:lnTo>
                    <a:pt x="65" y="132"/>
                  </a:lnTo>
                  <a:lnTo>
                    <a:pt x="69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87C9CAF-6677-5A4F-A598-CDADCB18D4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4403" y="4683626"/>
              <a:ext cx="203597" cy="171450"/>
            </a:xfrm>
            <a:custGeom>
              <a:avLst/>
              <a:gdLst>
                <a:gd name="T0" fmla="*/ 0 w 171"/>
                <a:gd name="T1" fmla="*/ 2147483646 h 144"/>
                <a:gd name="T2" fmla="*/ 2147483646 w 171"/>
                <a:gd name="T3" fmla="*/ 2147483646 h 144"/>
                <a:gd name="T4" fmla="*/ 2147483646 w 171"/>
                <a:gd name="T5" fmla="*/ 2147483646 h 144"/>
                <a:gd name="T6" fmla="*/ 2147483646 w 171"/>
                <a:gd name="T7" fmla="*/ 2147483646 h 144"/>
                <a:gd name="T8" fmla="*/ 2147483646 w 171"/>
                <a:gd name="T9" fmla="*/ 2147483646 h 144"/>
                <a:gd name="T10" fmla="*/ 2147483646 w 171"/>
                <a:gd name="T11" fmla="*/ 2147483646 h 144"/>
                <a:gd name="T12" fmla="*/ 2147483646 w 171"/>
                <a:gd name="T13" fmla="*/ 2147483646 h 144"/>
                <a:gd name="T14" fmla="*/ 2147483646 w 171"/>
                <a:gd name="T15" fmla="*/ 2147483646 h 144"/>
                <a:gd name="T16" fmla="*/ 2147483646 w 171"/>
                <a:gd name="T17" fmla="*/ 2147483646 h 144"/>
                <a:gd name="T18" fmla="*/ 2147483646 w 171"/>
                <a:gd name="T19" fmla="*/ 0 h 144"/>
                <a:gd name="T20" fmla="*/ 2147483646 w 171"/>
                <a:gd name="T21" fmla="*/ 2147483646 h 144"/>
                <a:gd name="T22" fmla="*/ 2147483646 w 171"/>
                <a:gd name="T23" fmla="*/ 2147483646 h 144"/>
                <a:gd name="T24" fmla="*/ 2147483646 w 171"/>
                <a:gd name="T25" fmla="*/ 2147483646 h 144"/>
                <a:gd name="T26" fmla="*/ 2147483646 w 171"/>
                <a:gd name="T27" fmla="*/ 2147483646 h 144"/>
                <a:gd name="T28" fmla="*/ 2147483646 w 171"/>
                <a:gd name="T29" fmla="*/ 2147483646 h 144"/>
                <a:gd name="T30" fmla="*/ 2147483646 w 171"/>
                <a:gd name="T31" fmla="*/ 2147483646 h 144"/>
                <a:gd name="T32" fmla="*/ 2147483646 w 171"/>
                <a:gd name="T33" fmla="*/ 2147483646 h 144"/>
                <a:gd name="T34" fmla="*/ 2147483646 w 171"/>
                <a:gd name="T35" fmla="*/ 2147483646 h 144"/>
                <a:gd name="T36" fmla="*/ 2147483646 w 171"/>
                <a:gd name="T37" fmla="*/ 2147483646 h 144"/>
                <a:gd name="T38" fmla="*/ 2147483646 w 171"/>
                <a:gd name="T39" fmla="*/ 2147483646 h 144"/>
                <a:gd name="T40" fmla="*/ 0 w 171"/>
                <a:gd name="T41" fmla="*/ 2147483646 h 144"/>
                <a:gd name="T42" fmla="*/ 0 w 171"/>
                <a:gd name="T43" fmla="*/ 2147483646 h 14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1"/>
                <a:gd name="T67" fmla="*/ 0 h 144"/>
                <a:gd name="T68" fmla="*/ 171 w 171"/>
                <a:gd name="T69" fmla="*/ 144 h 14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1" h="144">
                  <a:moveTo>
                    <a:pt x="0" y="114"/>
                  </a:moveTo>
                  <a:lnTo>
                    <a:pt x="17" y="136"/>
                  </a:lnTo>
                  <a:lnTo>
                    <a:pt x="41" y="138"/>
                  </a:lnTo>
                  <a:lnTo>
                    <a:pt x="51" y="143"/>
                  </a:lnTo>
                  <a:lnTo>
                    <a:pt x="78" y="144"/>
                  </a:lnTo>
                  <a:lnTo>
                    <a:pt x="102" y="111"/>
                  </a:lnTo>
                  <a:lnTo>
                    <a:pt x="166" y="83"/>
                  </a:lnTo>
                  <a:lnTo>
                    <a:pt x="171" y="57"/>
                  </a:lnTo>
                  <a:lnTo>
                    <a:pt x="164" y="20"/>
                  </a:lnTo>
                  <a:lnTo>
                    <a:pt x="130" y="0"/>
                  </a:lnTo>
                  <a:lnTo>
                    <a:pt x="108" y="3"/>
                  </a:lnTo>
                  <a:lnTo>
                    <a:pt x="96" y="28"/>
                  </a:lnTo>
                  <a:lnTo>
                    <a:pt x="96" y="38"/>
                  </a:lnTo>
                  <a:lnTo>
                    <a:pt x="124" y="51"/>
                  </a:lnTo>
                  <a:lnTo>
                    <a:pt x="125" y="80"/>
                  </a:lnTo>
                  <a:lnTo>
                    <a:pt x="102" y="81"/>
                  </a:lnTo>
                  <a:lnTo>
                    <a:pt x="96" y="71"/>
                  </a:lnTo>
                  <a:lnTo>
                    <a:pt x="32" y="45"/>
                  </a:lnTo>
                  <a:lnTo>
                    <a:pt x="31" y="66"/>
                  </a:lnTo>
                  <a:lnTo>
                    <a:pt x="1" y="66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6B01F29-E94E-DC46-A5FF-46CEAD194446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8191" y="4644336"/>
              <a:ext cx="208359" cy="208360"/>
            </a:xfrm>
            <a:custGeom>
              <a:avLst/>
              <a:gdLst>
                <a:gd name="T0" fmla="*/ 2147483646 w 175"/>
                <a:gd name="T1" fmla="*/ 2147483646 h 175"/>
                <a:gd name="T2" fmla="*/ 2147483646 w 175"/>
                <a:gd name="T3" fmla="*/ 2147483646 h 175"/>
                <a:gd name="T4" fmla="*/ 2147483646 w 175"/>
                <a:gd name="T5" fmla="*/ 2147483646 h 175"/>
                <a:gd name="T6" fmla="*/ 2147483646 w 175"/>
                <a:gd name="T7" fmla="*/ 2147483646 h 175"/>
                <a:gd name="T8" fmla="*/ 0 w 175"/>
                <a:gd name="T9" fmla="*/ 2147483646 h 175"/>
                <a:gd name="T10" fmla="*/ 2147483646 w 175"/>
                <a:gd name="T11" fmla="*/ 2147483646 h 175"/>
                <a:gd name="T12" fmla="*/ 2147483646 w 175"/>
                <a:gd name="T13" fmla="*/ 2147483646 h 175"/>
                <a:gd name="T14" fmla="*/ 2147483646 w 175"/>
                <a:gd name="T15" fmla="*/ 2147483646 h 175"/>
                <a:gd name="T16" fmla="*/ 2147483646 w 175"/>
                <a:gd name="T17" fmla="*/ 2147483646 h 175"/>
                <a:gd name="T18" fmla="*/ 2147483646 w 175"/>
                <a:gd name="T19" fmla="*/ 2147483646 h 175"/>
                <a:gd name="T20" fmla="*/ 2147483646 w 175"/>
                <a:gd name="T21" fmla="*/ 2147483646 h 175"/>
                <a:gd name="T22" fmla="*/ 2147483646 w 175"/>
                <a:gd name="T23" fmla="*/ 2147483646 h 175"/>
                <a:gd name="T24" fmla="*/ 2147483646 w 175"/>
                <a:gd name="T25" fmla="*/ 2147483646 h 175"/>
                <a:gd name="T26" fmla="*/ 2147483646 w 175"/>
                <a:gd name="T27" fmla="*/ 2147483646 h 175"/>
                <a:gd name="T28" fmla="*/ 2147483646 w 175"/>
                <a:gd name="T29" fmla="*/ 2147483646 h 175"/>
                <a:gd name="T30" fmla="*/ 2147483646 w 175"/>
                <a:gd name="T31" fmla="*/ 2147483646 h 175"/>
                <a:gd name="T32" fmla="*/ 2147483646 w 175"/>
                <a:gd name="T33" fmla="*/ 2147483646 h 175"/>
                <a:gd name="T34" fmla="*/ 2147483646 w 175"/>
                <a:gd name="T35" fmla="*/ 2147483646 h 175"/>
                <a:gd name="T36" fmla="*/ 2147483646 w 175"/>
                <a:gd name="T37" fmla="*/ 2147483646 h 175"/>
                <a:gd name="T38" fmla="*/ 2147483646 w 175"/>
                <a:gd name="T39" fmla="*/ 2147483646 h 175"/>
                <a:gd name="T40" fmla="*/ 2147483646 w 175"/>
                <a:gd name="T41" fmla="*/ 2147483646 h 175"/>
                <a:gd name="T42" fmla="*/ 2147483646 w 175"/>
                <a:gd name="T43" fmla="*/ 0 h 175"/>
                <a:gd name="T44" fmla="*/ 2147483646 w 175"/>
                <a:gd name="T45" fmla="*/ 2147483646 h 175"/>
                <a:gd name="T46" fmla="*/ 2147483646 w 175"/>
                <a:gd name="T47" fmla="*/ 2147483646 h 17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5"/>
                <a:gd name="T73" fmla="*/ 0 h 175"/>
                <a:gd name="T74" fmla="*/ 175 w 175"/>
                <a:gd name="T75" fmla="*/ 175 h 17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5" h="175">
                  <a:moveTo>
                    <a:pt x="12" y="1"/>
                  </a:moveTo>
                  <a:lnTo>
                    <a:pt x="30" y="67"/>
                  </a:lnTo>
                  <a:lnTo>
                    <a:pt x="30" y="88"/>
                  </a:lnTo>
                  <a:lnTo>
                    <a:pt x="4" y="116"/>
                  </a:lnTo>
                  <a:lnTo>
                    <a:pt x="0" y="161"/>
                  </a:lnTo>
                  <a:lnTo>
                    <a:pt x="99" y="163"/>
                  </a:lnTo>
                  <a:lnTo>
                    <a:pt x="132" y="175"/>
                  </a:lnTo>
                  <a:lnTo>
                    <a:pt x="159" y="171"/>
                  </a:lnTo>
                  <a:lnTo>
                    <a:pt x="144" y="151"/>
                  </a:lnTo>
                  <a:lnTo>
                    <a:pt x="144" y="95"/>
                  </a:lnTo>
                  <a:lnTo>
                    <a:pt x="175" y="94"/>
                  </a:lnTo>
                  <a:lnTo>
                    <a:pt x="175" y="71"/>
                  </a:lnTo>
                  <a:lnTo>
                    <a:pt x="150" y="70"/>
                  </a:lnTo>
                  <a:lnTo>
                    <a:pt x="145" y="19"/>
                  </a:lnTo>
                  <a:lnTo>
                    <a:pt x="135" y="19"/>
                  </a:lnTo>
                  <a:lnTo>
                    <a:pt x="128" y="14"/>
                  </a:lnTo>
                  <a:lnTo>
                    <a:pt x="121" y="14"/>
                  </a:lnTo>
                  <a:lnTo>
                    <a:pt x="114" y="30"/>
                  </a:lnTo>
                  <a:lnTo>
                    <a:pt x="82" y="30"/>
                  </a:lnTo>
                  <a:lnTo>
                    <a:pt x="74" y="23"/>
                  </a:lnTo>
                  <a:lnTo>
                    <a:pt x="77" y="13"/>
                  </a:lnTo>
                  <a:lnTo>
                    <a:pt x="68" y="0"/>
                  </a:lnTo>
                  <a:lnTo>
                    <a:pt x="1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310261A-8696-5E49-9459-5955DC3FA475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4428" y="4707440"/>
              <a:ext cx="51197" cy="135731"/>
            </a:xfrm>
            <a:custGeom>
              <a:avLst/>
              <a:gdLst>
                <a:gd name="T0" fmla="*/ 2147483646 w 43"/>
                <a:gd name="T1" fmla="*/ 2147483646 h 114"/>
                <a:gd name="T2" fmla="*/ 2147483646 w 43"/>
                <a:gd name="T3" fmla="*/ 2147483646 h 114"/>
                <a:gd name="T4" fmla="*/ 2147483646 w 43"/>
                <a:gd name="T5" fmla="*/ 2147483646 h 114"/>
                <a:gd name="T6" fmla="*/ 2147483646 w 43"/>
                <a:gd name="T7" fmla="*/ 2147483646 h 114"/>
                <a:gd name="T8" fmla="*/ 2147483646 w 43"/>
                <a:gd name="T9" fmla="*/ 2147483646 h 114"/>
                <a:gd name="T10" fmla="*/ 2147483646 w 43"/>
                <a:gd name="T11" fmla="*/ 2147483646 h 114"/>
                <a:gd name="T12" fmla="*/ 2147483646 w 43"/>
                <a:gd name="T13" fmla="*/ 2147483646 h 114"/>
                <a:gd name="T14" fmla="*/ 2147483646 w 43"/>
                <a:gd name="T15" fmla="*/ 0 h 114"/>
                <a:gd name="T16" fmla="*/ 0 w 43"/>
                <a:gd name="T17" fmla="*/ 0 h 114"/>
                <a:gd name="T18" fmla="*/ 2147483646 w 43"/>
                <a:gd name="T19" fmla="*/ 2147483646 h 114"/>
                <a:gd name="T20" fmla="*/ 2147483646 w 43"/>
                <a:gd name="T21" fmla="*/ 2147483646 h 114"/>
                <a:gd name="T22" fmla="*/ 2147483646 w 43"/>
                <a:gd name="T23" fmla="*/ 2147483646 h 1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3"/>
                <a:gd name="T37" fmla="*/ 0 h 114"/>
                <a:gd name="T38" fmla="*/ 43 w 43"/>
                <a:gd name="T39" fmla="*/ 114 h 1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3" h="114">
                  <a:moveTo>
                    <a:pt x="1" y="65"/>
                  </a:moveTo>
                  <a:lnTo>
                    <a:pt x="18" y="82"/>
                  </a:lnTo>
                  <a:lnTo>
                    <a:pt x="18" y="105"/>
                  </a:lnTo>
                  <a:lnTo>
                    <a:pt x="21" y="114"/>
                  </a:lnTo>
                  <a:lnTo>
                    <a:pt x="43" y="90"/>
                  </a:lnTo>
                  <a:lnTo>
                    <a:pt x="41" y="61"/>
                  </a:lnTo>
                  <a:lnTo>
                    <a:pt x="29" y="52"/>
                  </a:lnTo>
                  <a:lnTo>
                    <a:pt x="18" y="0"/>
                  </a:lnTo>
                  <a:lnTo>
                    <a:pt x="0" y="0"/>
                  </a:lnTo>
                  <a:lnTo>
                    <a:pt x="9" y="37"/>
                  </a:lnTo>
                  <a:lnTo>
                    <a:pt x="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A4BBBFA-0316-EA4B-A152-E558BD3A132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3231" y="4727680"/>
              <a:ext cx="191691" cy="283369"/>
            </a:xfrm>
            <a:custGeom>
              <a:avLst/>
              <a:gdLst>
                <a:gd name="T0" fmla="*/ 2147483646 w 161"/>
                <a:gd name="T1" fmla="*/ 2147483646 h 238"/>
                <a:gd name="T2" fmla="*/ 2147483646 w 161"/>
                <a:gd name="T3" fmla="*/ 2147483646 h 238"/>
                <a:gd name="T4" fmla="*/ 2147483646 w 161"/>
                <a:gd name="T5" fmla="*/ 2147483646 h 238"/>
                <a:gd name="T6" fmla="*/ 2147483646 w 161"/>
                <a:gd name="T7" fmla="*/ 2147483646 h 238"/>
                <a:gd name="T8" fmla="*/ 2147483646 w 161"/>
                <a:gd name="T9" fmla="*/ 2147483646 h 238"/>
                <a:gd name="T10" fmla="*/ 2147483646 w 161"/>
                <a:gd name="T11" fmla="*/ 2147483646 h 238"/>
                <a:gd name="T12" fmla="*/ 2147483646 w 161"/>
                <a:gd name="T13" fmla="*/ 2147483646 h 238"/>
                <a:gd name="T14" fmla="*/ 2147483646 w 161"/>
                <a:gd name="T15" fmla="*/ 2147483646 h 238"/>
                <a:gd name="T16" fmla="*/ 2147483646 w 161"/>
                <a:gd name="T17" fmla="*/ 0 h 238"/>
                <a:gd name="T18" fmla="*/ 2147483646 w 161"/>
                <a:gd name="T19" fmla="*/ 2147483646 h 238"/>
                <a:gd name="T20" fmla="*/ 2147483646 w 161"/>
                <a:gd name="T21" fmla="*/ 2147483646 h 238"/>
                <a:gd name="T22" fmla="*/ 2147483646 w 161"/>
                <a:gd name="T23" fmla="*/ 2147483646 h 238"/>
                <a:gd name="T24" fmla="*/ 2147483646 w 161"/>
                <a:gd name="T25" fmla="*/ 2147483646 h 238"/>
                <a:gd name="T26" fmla="*/ 2147483646 w 161"/>
                <a:gd name="T27" fmla="*/ 2147483646 h 238"/>
                <a:gd name="T28" fmla="*/ 2147483646 w 161"/>
                <a:gd name="T29" fmla="*/ 2147483646 h 238"/>
                <a:gd name="T30" fmla="*/ 2147483646 w 161"/>
                <a:gd name="T31" fmla="*/ 2147483646 h 238"/>
                <a:gd name="T32" fmla="*/ 2147483646 w 161"/>
                <a:gd name="T33" fmla="*/ 2147483646 h 238"/>
                <a:gd name="T34" fmla="*/ 0 w 161"/>
                <a:gd name="T35" fmla="*/ 2147483646 h 238"/>
                <a:gd name="T36" fmla="*/ 2147483646 w 161"/>
                <a:gd name="T37" fmla="*/ 2147483646 h 238"/>
                <a:gd name="T38" fmla="*/ 2147483646 w 161"/>
                <a:gd name="T39" fmla="*/ 2147483646 h 238"/>
                <a:gd name="T40" fmla="*/ 2147483646 w 161"/>
                <a:gd name="T41" fmla="*/ 2147483646 h 238"/>
                <a:gd name="T42" fmla="*/ 2147483646 w 161"/>
                <a:gd name="T43" fmla="*/ 2147483646 h 238"/>
                <a:gd name="T44" fmla="*/ 2147483646 w 161"/>
                <a:gd name="T45" fmla="*/ 2147483646 h 23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1"/>
                <a:gd name="T70" fmla="*/ 0 h 238"/>
                <a:gd name="T71" fmla="*/ 161 w 161"/>
                <a:gd name="T72" fmla="*/ 238 h 23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1" h="238">
                  <a:moveTo>
                    <a:pt x="14" y="226"/>
                  </a:moveTo>
                  <a:lnTo>
                    <a:pt x="27" y="238"/>
                  </a:lnTo>
                  <a:lnTo>
                    <a:pt x="61" y="217"/>
                  </a:lnTo>
                  <a:lnTo>
                    <a:pt x="67" y="188"/>
                  </a:lnTo>
                  <a:lnTo>
                    <a:pt x="67" y="138"/>
                  </a:lnTo>
                  <a:lnTo>
                    <a:pt x="119" y="94"/>
                  </a:lnTo>
                  <a:lnTo>
                    <a:pt x="128" y="95"/>
                  </a:lnTo>
                  <a:lnTo>
                    <a:pt x="161" y="64"/>
                  </a:lnTo>
                  <a:lnTo>
                    <a:pt x="156" y="0"/>
                  </a:lnTo>
                  <a:lnTo>
                    <a:pt x="71" y="12"/>
                  </a:lnTo>
                  <a:lnTo>
                    <a:pt x="73" y="30"/>
                  </a:lnTo>
                  <a:lnTo>
                    <a:pt x="88" y="42"/>
                  </a:lnTo>
                  <a:lnTo>
                    <a:pt x="92" y="76"/>
                  </a:lnTo>
                  <a:lnTo>
                    <a:pt x="63" y="105"/>
                  </a:lnTo>
                  <a:lnTo>
                    <a:pt x="55" y="89"/>
                  </a:lnTo>
                  <a:lnTo>
                    <a:pt x="56" y="68"/>
                  </a:lnTo>
                  <a:lnTo>
                    <a:pt x="41" y="50"/>
                  </a:lnTo>
                  <a:lnTo>
                    <a:pt x="0" y="69"/>
                  </a:lnTo>
                  <a:lnTo>
                    <a:pt x="37" y="88"/>
                  </a:lnTo>
                  <a:lnTo>
                    <a:pt x="38" y="144"/>
                  </a:lnTo>
                  <a:lnTo>
                    <a:pt x="13" y="182"/>
                  </a:lnTo>
                  <a:lnTo>
                    <a:pt x="14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1978510-8A25-E540-BA89-F9A3184A7B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16316" y="4812214"/>
              <a:ext cx="127397" cy="128588"/>
            </a:xfrm>
            <a:custGeom>
              <a:avLst/>
              <a:gdLst>
                <a:gd name="T0" fmla="*/ 0 w 107"/>
                <a:gd name="T1" fmla="*/ 2147483646 h 108"/>
                <a:gd name="T2" fmla="*/ 2147483646 w 107"/>
                <a:gd name="T3" fmla="*/ 2147483646 h 108"/>
                <a:gd name="T4" fmla="*/ 2147483646 w 107"/>
                <a:gd name="T5" fmla="*/ 2147483646 h 108"/>
                <a:gd name="T6" fmla="*/ 2147483646 w 107"/>
                <a:gd name="T7" fmla="*/ 2147483646 h 108"/>
                <a:gd name="T8" fmla="*/ 2147483646 w 107"/>
                <a:gd name="T9" fmla="*/ 2147483646 h 108"/>
                <a:gd name="T10" fmla="*/ 2147483646 w 107"/>
                <a:gd name="T11" fmla="*/ 0 h 108"/>
                <a:gd name="T12" fmla="*/ 2147483646 w 107"/>
                <a:gd name="T13" fmla="*/ 2147483646 h 108"/>
                <a:gd name="T14" fmla="*/ 2147483646 w 107"/>
                <a:gd name="T15" fmla="*/ 2147483646 h 108"/>
                <a:gd name="T16" fmla="*/ 0 w 107"/>
                <a:gd name="T17" fmla="*/ 2147483646 h 108"/>
                <a:gd name="T18" fmla="*/ 0 w 107"/>
                <a:gd name="T19" fmla="*/ 2147483646 h 108"/>
                <a:gd name="T20" fmla="*/ 0 w 107"/>
                <a:gd name="T21" fmla="*/ 2147483646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7"/>
                <a:gd name="T34" fmla="*/ 0 h 108"/>
                <a:gd name="T35" fmla="*/ 107 w 107"/>
                <a:gd name="T36" fmla="*/ 108 h 10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7" h="108">
                  <a:moveTo>
                    <a:pt x="0" y="45"/>
                  </a:moveTo>
                  <a:lnTo>
                    <a:pt x="47" y="99"/>
                  </a:lnTo>
                  <a:lnTo>
                    <a:pt x="84" y="108"/>
                  </a:lnTo>
                  <a:lnTo>
                    <a:pt x="107" y="70"/>
                  </a:lnTo>
                  <a:lnTo>
                    <a:pt x="106" y="19"/>
                  </a:lnTo>
                  <a:lnTo>
                    <a:pt x="67" y="0"/>
                  </a:lnTo>
                  <a:lnTo>
                    <a:pt x="52" y="6"/>
                  </a:lnTo>
                  <a:lnTo>
                    <a:pt x="30" y="40"/>
                  </a:lnTo>
                  <a:lnTo>
                    <a:pt x="0" y="39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489070E-4F9F-E64B-8CE7-70266F1D583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7000" y="4840789"/>
              <a:ext cx="223838" cy="223838"/>
            </a:xfrm>
            <a:custGeom>
              <a:avLst/>
              <a:gdLst>
                <a:gd name="T0" fmla="*/ 2147483646 w 188"/>
                <a:gd name="T1" fmla="*/ 2147483646 h 188"/>
                <a:gd name="T2" fmla="*/ 2147483646 w 188"/>
                <a:gd name="T3" fmla="*/ 2147483646 h 188"/>
                <a:gd name="T4" fmla="*/ 2147483646 w 188"/>
                <a:gd name="T5" fmla="*/ 2147483646 h 188"/>
                <a:gd name="T6" fmla="*/ 2147483646 w 188"/>
                <a:gd name="T7" fmla="*/ 2147483646 h 188"/>
                <a:gd name="T8" fmla="*/ 2147483646 w 188"/>
                <a:gd name="T9" fmla="*/ 2147483646 h 188"/>
                <a:gd name="T10" fmla="*/ 2147483646 w 188"/>
                <a:gd name="T11" fmla="*/ 2147483646 h 188"/>
                <a:gd name="T12" fmla="*/ 2147483646 w 188"/>
                <a:gd name="T13" fmla="*/ 2147483646 h 188"/>
                <a:gd name="T14" fmla="*/ 2147483646 w 188"/>
                <a:gd name="T15" fmla="*/ 2147483646 h 188"/>
                <a:gd name="T16" fmla="*/ 2147483646 w 188"/>
                <a:gd name="T17" fmla="*/ 2147483646 h 188"/>
                <a:gd name="T18" fmla="*/ 2147483646 w 188"/>
                <a:gd name="T19" fmla="*/ 2147483646 h 188"/>
                <a:gd name="T20" fmla="*/ 2147483646 w 188"/>
                <a:gd name="T21" fmla="*/ 2147483646 h 188"/>
                <a:gd name="T22" fmla="*/ 2147483646 w 188"/>
                <a:gd name="T23" fmla="*/ 2147483646 h 188"/>
                <a:gd name="T24" fmla="*/ 2147483646 w 188"/>
                <a:gd name="T25" fmla="*/ 0 h 188"/>
                <a:gd name="T26" fmla="*/ 0 w 188"/>
                <a:gd name="T27" fmla="*/ 0 h 188"/>
                <a:gd name="T28" fmla="*/ 2147483646 w 188"/>
                <a:gd name="T29" fmla="*/ 2147483646 h 188"/>
                <a:gd name="T30" fmla="*/ 2147483646 w 188"/>
                <a:gd name="T31" fmla="*/ 2147483646 h 188"/>
                <a:gd name="T32" fmla="*/ 2147483646 w 188"/>
                <a:gd name="T33" fmla="*/ 2147483646 h 188"/>
                <a:gd name="T34" fmla="*/ 2147483646 w 188"/>
                <a:gd name="T35" fmla="*/ 2147483646 h 188"/>
                <a:gd name="T36" fmla="*/ 2147483646 w 188"/>
                <a:gd name="T37" fmla="*/ 2147483646 h 188"/>
                <a:gd name="T38" fmla="*/ 2147483646 w 188"/>
                <a:gd name="T39" fmla="*/ 2147483646 h 1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8"/>
                <a:gd name="T61" fmla="*/ 0 h 188"/>
                <a:gd name="T62" fmla="*/ 188 w 188"/>
                <a:gd name="T63" fmla="*/ 188 h 18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8" h="188">
                  <a:moveTo>
                    <a:pt x="55" y="177"/>
                  </a:moveTo>
                  <a:lnTo>
                    <a:pt x="72" y="178"/>
                  </a:lnTo>
                  <a:lnTo>
                    <a:pt x="82" y="188"/>
                  </a:lnTo>
                  <a:lnTo>
                    <a:pt x="107" y="188"/>
                  </a:lnTo>
                  <a:lnTo>
                    <a:pt x="113" y="119"/>
                  </a:lnTo>
                  <a:lnTo>
                    <a:pt x="113" y="74"/>
                  </a:lnTo>
                  <a:lnTo>
                    <a:pt x="129" y="71"/>
                  </a:lnTo>
                  <a:lnTo>
                    <a:pt x="134" y="23"/>
                  </a:lnTo>
                  <a:lnTo>
                    <a:pt x="173" y="21"/>
                  </a:lnTo>
                  <a:lnTo>
                    <a:pt x="188" y="10"/>
                  </a:lnTo>
                  <a:lnTo>
                    <a:pt x="164" y="10"/>
                  </a:lnTo>
                  <a:lnTo>
                    <a:pt x="132" y="13"/>
                  </a:lnTo>
                  <a:lnTo>
                    <a:pt x="98" y="0"/>
                  </a:lnTo>
                  <a:lnTo>
                    <a:pt x="0" y="0"/>
                  </a:lnTo>
                  <a:lnTo>
                    <a:pt x="2" y="29"/>
                  </a:lnTo>
                  <a:lnTo>
                    <a:pt x="35" y="76"/>
                  </a:lnTo>
                  <a:lnTo>
                    <a:pt x="30" y="101"/>
                  </a:lnTo>
                  <a:lnTo>
                    <a:pt x="30" y="114"/>
                  </a:lnTo>
                  <a:lnTo>
                    <a:pt x="55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EB5042E-7F25-8A46-BE91-49A5F5787217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6304" y="4855078"/>
              <a:ext cx="152400" cy="172640"/>
            </a:xfrm>
            <a:custGeom>
              <a:avLst/>
              <a:gdLst>
                <a:gd name="T0" fmla="*/ 0 w 128"/>
                <a:gd name="T1" fmla="*/ 2147483646 h 145"/>
                <a:gd name="T2" fmla="*/ 2147483646 w 128"/>
                <a:gd name="T3" fmla="*/ 2147483646 h 145"/>
                <a:gd name="T4" fmla="*/ 2147483646 w 128"/>
                <a:gd name="T5" fmla="*/ 2147483646 h 145"/>
                <a:gd name="T6" fmla="*/ 2147483646 w 128"/>
                <a:gd name="T7" fmla="*/ 2147483646 h 145"/>
                <a:gd name="T8" fmla="*/ 2147483646 w 128"/>
                <a:gd name="T9" fmla="*/ 2147483646 h 145"/>
                <a:gd name="T10" fmla="*/ 2147483646 w 128"/>
                <a:gd name="T11" fmla="*/ 2147483646 h 145"/>
                <a:gd name="T12" fmla="*/ 2147483646 w 128"/>
                <a:gd name="T13" fmla="*/ 2147483646 h 145"/>
                <a:gd name="T14" fmla="*/ 2147483646 w 128"/>
                <a:gd name="T15" fmla="*/ 2147483646 h 145"/>
                <a:gd name="T16" fmla="*/ 2147483646 w 128"/>
                <a:gd name="T17" fmla="*/ 2147483646 h 145"/>
                <a:gd name="T18" fmla="*/ 2147483646 w 128"/>
                <a:gd name="T19" fmla="*/ 2147483646 h 145"/>
                <a:gd name="T20" fmla="*/ 2147483646 w 128"/>
                <a:gd name="T21" fmla="*/ 0 h 145"/>
                <a:gd name="T22" fmla="*/ 2147483646 w 128"/>
                <a:gd name="T23" fmla="*/ 2147483646 h 145"/>
                <a:gd name="T24" fmla="*/ 2147483646 w 128"/>
                <a:gd name="T25" fmla="*/ 2147483646 h 145"/>
                <a:gd name="T26" fmla="*/ 2147483646 w 128"/>
                <a:gd name="T27" fmla="*/ 2147483646 h 145"/>
                <a:gd name="T28" fmla="*/ 2147483646 w 128"/>
                <a:gd name="T29" fmla="*/ 2147483646 h 145"/>
                <a:gd name="T30" fmla="*/ 0 w 128"/>
                <a:gd name="T31" fmla="*/ 2147483646 h 145"/>
                <a:gd name="T32" fmla="*/ 0 w 128"/>
                <a:gd name="T33" fmla="*/ 2147483646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145"/>
                <a:gd name="T53" fmla="*/ 128 w 128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145">
                  <a:moveTo>
                    <a:pt x="0" y="109"/>
                  </a:moveTo>
                  <a:lnTo>
                    <a:pt x="11" y="111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47" y="122"/>
                  </a:lnTo>
                  <a:lnTo>
                    <a:pt x="80" y="126"/>
                  </a:lnTo>
                  <a:lnTo>
                    <a:pt x="88" y="103"/>
                  </a:lnTo>
                  <a:lnTo>
                    <a:pt x="128" y="67"/>
                  </a:lnTo>
                  <a:lnTo>
                    <a:pt x="80" y="11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59" y="13"/>
                  </a:lnTo>
                  <a:lnTo>
                    <a:pt x="21" y="15"/>
                  </a:lnTo>
                  <a:lnTo>
                    <a:pt x="16" y="63"/>
                  </a:lnTo>
                  <a:lnTo>
                    <a:pt x="2" y="65"/>
                  </a:lnTo>
                  <a:lnTo>
                    <a:pt x="0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D2559AA-E55C-B440-8CC9-F202468D00F0}"/>
                </a:ext>
              </a:extLst>
            </p:cNvPr>
            <p:cNvSpPr>
              <a:spLocks/>
            </p:cNvSpPr>
            <p:nvPr/>
          </p:nvSpPr>
          <p:spPr bwMode="gray">
            <a:xfrm>
              <a:off x="6796088" y="5001524"/>
              <a:ext cx="38100" cy="30956"/>
            </a:xfrm>
            <a:custGeom>
              <a:avLst/>
              <a:gdLst>
                <a:gd name="T0" fmla="*/ 2147483646 w 32"/>
                <a:gd name="T1" fmla="*/ 0 h 26"/>
                <a:gd name="T2" fmla="*/ 2147483646 w 32"/>
                <a:gd name="T3" fmla="*/ 2147483646 h 26"/>
                <a:gd name="T4" fmla="*/ 0 w 32"/>
                <a:gd name="T5" fmla="*/ 2147483646 h 26"/>
                <a:gd name="T6" fmla="*/ 2147483646 w 32"/>
                <a:gd name="T7" fmla="*/ 2147483646 h 26"/>
                <a:gd name="T8" fmla="*/ 2147483646 w 32"/>
                <a:gd name="T9" fmla="*/ 2147483646 h 26"/>
                <a:gd name="T10" fmla="*/ 2147483646 w 32"/>
                <a:gd name="T11" fmla="*/ 2147483646 h 26"/>
                <a:gd name="T12" fmla="*/ 2147483646 w 32"/>
                <a:gd name="T13" fmla="*/ 0 h 26"/>
                <a:gd name="T14" fmla="*/ 2147483646 w 32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6"/>
                <a:gd name="T26" fmla="*/ 32 w 32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6">
                  <a:moveTo>
                    <a:pt x="18" y="0"/>
                  </a:moveTo>
                  <a:lnTo>
                    <a:pt x="5" y="3"/>
                  </a:lnTo>
                  <a:lnTo>
                    <a:pt x="0" y="17"/>
                  </a:lnTo>
                  <a:lnTo>
                    <a:pt x="10" y="26"/>
                  </a:lnTo>
                  <a:lnTo>
                    <a:pt x="22" y="26"/>
                  </a:lnTo>
                  <a:lnTo>
                    <a:pt x="32" y="12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7B6C3DF-4641-074F-AB20-9A28C6024D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8223" y="5057484"/>
              <a:ext cx="44053" cy="39290"/>
            </a:xfrm>
            <a:custGeom>
              <a:avLst/>
              <a:gdLst>
                <a:gd name="T0" fmla="*/ 2147483646 w 37"/>
                <a:gd name="T1" fmla="*/ 2147483646 h 33"/>
                <a:gd name="T2" fmla="*/ 2147483646 w 37"/>
                <a:gd name="T3" fmla="*/ 0 h 33"/>
                <a:gd name="T4" fmla="*/ 2147483646 w 37"/>
                <a:gd name="T5" fmla="*/ 0 h 33"/>
                <a:gd name="T6" fmla="*/ 2147483646 w 37"/>
                <a:gd name="T7" fmla="*/ 2147483646 h 33"/>
                <a:gd name="T8" fmla="*/ 2147483646 w 37"/>
                <a:gd name="T9" fmla="*/ 2147483646 h 33"/>
                <a:gd name="T10" fmla="*/ 2147483646 w 37"/>
                <a:gd name="T11" fmla="*/ 2147483646 h 33"/>
                <a:gd name="T12" fmla="*/ 2147483646 w 37"/>
                <a:gd name="T13" fmla="*/ 2147483646 h 33"/>
                <a:gd name="T14" fmla="*/ 2147483646 w 37"/>
                <a:gd name="T15" fmla="*/ 2147483646 h 33"/>
                <a:gd name="T16" fmla="*/ 0 w 37"/>
                <a:gd name="T17" fmla="*/ 2147483646 h 33"/>
                <a:gd name="T18" fmla="*/ 2147483646 w 37"/>
                <a:gd name="T19" fmla="*/ 2147483646 h 33"/>
                <a:gd name="T20" fmla="*/ 2147483646 w 37"/>
                <a:gd name="T21" fmla="*/ 2147483646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"/>
                <a:gd name="T34" fmla="*/ 0 h 33"/>
                <a:gd name="T35" fmla="*/ 37 w 37"/>
                <a:gd name="T36" fmla="*/ 33 h 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" h="33">
                  <a:moveTo>
                    <a:pt x="4" y="12"/>
                  </a:moveTo>
                  <a:lnTo>
                    <a:pt x="21" y="0"/>
                  </a:lnTo>
                  <a:lnTo>
                    <a:pt x="28" y="0"/>
                  </a:lnTo>
                  <a:lnTo>
                    <a:pt x="37" y="12"/>
                  </a:lnTo>
                  <a:lnTo>
                    <a:pt x="37" y="23"/>
                  </a:lnTo>
                  <a:lnTo>
                    <a:pt x="21" y="29"/>
                  </a:lnTo>
                  <a:lnTo>
                    <a:pt x="21" y="33"/>
                  </a:lnTo>
                  <a:lnTo>
                    <a:pt x="4" y="33"/>
                  </a:lnTo>
                  <a:lnTo>
                    <a:pt x="0" y="20"/>
                  </a:ln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3088C83-7E6E-604B-B5AE-8C6678F97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44866" y="4936040"/>
              <a:ext cx="290513" cy="253603"/>
            </a:xfrm>
            <a:custGeom>
              <a:avLst/>
              <a:gdLst>
                <a:gd name="T0" fmla="*/ 2147483646 w 244"/>
                <a:gd name="T1" fmla="*/ 0 h 213"/>
                <a:gd name="T2" fmla="*/ 2147483646 w 244"/>
                <a:gd name="T3" fmla="*/ 2147483646 h 213"/>
                <a:gd name="T4" fmla="*/ 2147483646 w 244"/>
                <a:gd name="T5" fmla="*/ 2147483646 h 213"/>
                <a:gd name="T6" fmla="*/ 2147483646 w 244"/>
                <a:gd name="T7" fmla="*/ 2147483646 h 213"/>
                <a:gd name="T8" fmla="*/ 2147483646 w 244"/>
                <a:gd name="T9" fmla="*/ 2147483646 h 213"/>
                <a:gd name="T10" fmla="*/ 2147483646 w 244"/>
                <a:gd name="T11" fmla="*/ 2147483646 h 213"/>
                <a:gd name="T12" fmla="*/ 2147483646 w 244"/>
                <a:gd name="T13" fmla="*/ 2147483646 h 213"/>
                <a:gd name="T14" fmla="*/ 2147483646 w 244"/>
                <a:gd name="T15" fmla="*/ 2147483646 h 213"/>
                <a:gd name="T16" fmla="*/ 2147483646 w 244"/>
                <a:gd name="T17" fmla="*/ 2147483646 h 213"/>
                <a:gd name="T18" fmla="*/ 2147483646 w 244"/>
                <a:gd name="T19" fmla="*/ 2147483646 h 213"/>
                <a:gd name="T20" fmla="*/ 2147483646 w 244"/>
                <a:gd name="T21" fmla="*/ 2147483646 h 213"/>
                <a:gd name="T22" fmla="*/ 0 w 244"/>
                <a:gd name="T23" fmla="*/ 2147483646 h 213"/>
                <a:gd name="T24" fmla="*/ 2147483646 w 244"/>
                <a:gd name="T25" fmla="*/ 2147483646 h 213"/>
                <a:gd name="T26" fmla="*/ 2147483646 w 244"/>
                <a:gd name="T27" fmla="*/ 2147483646 h 213"/>
                <a:gd name="T28" fmla="*/ 2147483646 w 244"/>
                <a:gd name="T29" fmla="*/ 2147483646 h 213"/>
                <a:gd name="T30" fmla="*/ 2147483646 w 244"/>
                <a:gd name="T31" fmla="*/ 2147483646 h 213"/>
                <a:gd name="T32" fmla="*/ 2147483646 w 244"/>
                <a:gd name="T33" fmla="*/ 2147483646 h 213"/>
                <a:gd name="T34" fmla="*/ 2147483646 w 244"/>
                <a:gd name="T35" fmla="*/ 2147483646 h 213"/>
                <a:gd name="T36" fmla="*/ 2147483646 w 244"/>
                <a:gd name="T37" fmla="*/ 2147483646 h 213"/>
                <a:gd name="T38" fmla="*/ 2147483646 w 244"/>
                <a:gd name="T39" fmla="*/ 2147483646 h 213"/>
                <a:gd name="T40" fmla="*/ 2147483646 w 244"/>
                <a:gd name="T41" fmla="*/ 2147483646 h 213"/>
                <a:gd name="T42" fmla="*/ 2147483646 w 244"/>
                <a:gd name="T43" fmla="*/ 2147483646 h 213"/>
                <a:gd name="T44" fmla="*/ 2147483646 w 244"/>
                <a:gd name="T45" fmla="*/ 2147483646 h 213"/>
                <a:gd name="T46" fmla="*/ 2147483646 w 244"/>
                <a:gd name="T47" fmla="*/ 2147483646 h 213"/>
                <a:gd name="T48" fmla="*/ 2147483646 w 244"/>
                <a:gd name="T49" fmla="*/ 2147483646 h 213"/>
                <a:gd name="T50" fmla="*/ 2147483646 w 244"/>
                <a:gd name="T51" fmla="*/ 2147483646 h 213"/>
                <a:gd name="T52" fmla="*/ 2147483646 w 244"/>
                <a:gd name="T53" fmla="*/ 2147483646 h 213"/>
                <a:gd name="T54" fmla="*/ 2147483646 w 244"/>
                <a:gd name="T55" fmla="*/ 2147483646 h 213"/>
                <a:gd name="T56" fmla="*/ 2147483646 w 244"/>
                <a:gd name="T57" fmla="*/ 2147483646 h 213"/>
                <a:gd name="T58" fmla="*/ 2147483646 w 244"/>
                <a:gd name="T59" fmla="*/ 0 h 213"/>
                <a:gd name="T60" fmla="*/ 2147483646 w 244"/>
                <a:gd name="T61" fmla="*/ 0 h 213"/>
                <a:gd name="T62" fmla="*/ 2147483646 w 244"/>
                <a:gd name="T63" fmla="*/ 2147483646 h 213"/>
                <a:gd name="T64" fmla="*/ 2147483646 w 244"/>
                <a:gd name="T65" fmla="*/ 2147483646 h 213"/>
                <a:gd name="T66" fmla="*/ 2147483646 w 244"/>
                <a:gd name="T67" fmla="*/ 2147483646 h 213"/>
                <a:gd name="T68" fmla="*/ 2147483646 w 244"/>
                <a:gd name="T69" fmla="*/ 2147483646 h 213"/>
                <a:gd name="T70" fmla="*/ 2147483646 w 244"/>
                <a:gd name="T71" fmla="*/ 2147483646 h 213"/>
                <a:gd name="T72" fmla="*/ 2147483646 w 244"/>
                <a:gd name="T73" fmla="*/ 2147483646 h 213"/>
                <a:gd name="T74" fmla="*/ 2147483646 w 244"/>
                <a:gd name="T75" fmla="*/ 2147483646 h 213"/>
                <a:gd name="T76" fmla="*/ 2147483646 w 244"/>
                <a:gd name="T77" fmla="*/ 2147483646 h 213"/>
                <a:gd name="T78" fmla="*/ 2147483646 w 244"/>
                <a:gd name="T79" fmla="*/ 2147483646 h 213"/>
                <a:gd name="T80" fmla="*/ 2147483646 w 244"/>
                <a:gd name="T81" fmla="*/ 2147483646 h 213"/>
                <a:gd name="T82" fmla="*/ 2147483646 w 244"/>
                <a:gd name="T83" fmla="*/ 2147483646 h 2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4"/>
                <a:gd name="T127" fmla="*/ 0 h 213"/>
                <a:gd name="T128" fmla="*/ 244 w 244"/>
                <a:gd name="T129" fmla="*/ 213 h 21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4" h="213">
                  <a:moveTo>
                    <a:pt x="194" y="0"/>
                  </a:moveTo>
                  <a:lnTo>
                    <a:pt x="153" y="39"/>
                  </a:lnTo>
                  <a:lnTo>
                    <a:pt x="143" y="63"/>
                  </a:lnTo>
                  <a:lnTo>
                    <a:pt x="110" y="58"/>
                  </a:lnTo>
                  <a:lnTo>
                    <a:pt x="82" y="82"/>
                  </a:lnTo>
                  <a:lnTo>
                    <a:pt x="65" y="81"/>
                  </a:lnTo>
                  <a:lnTo>
                    <a:pt x="67" y="47"/>
                  </a:lnTo>
                  <a:lnTo>
                    <a:pt x="60" y="44"/>
                  </a:lnTo>
                  <a:lnTo>
                    <a:pt x="55" y="114"/>
                  </a:lnTo>
                  <a:lnTo>
                    <a:pt x="24" y="112"/>
                  </a:lnTo>
                  <a:lnTo>
                    <a:pt x="13" y="102"/>
                  </a:lnTo>
                  <a:lnTo>
                    <a:pt x="0" y="102"/>
                  </a:lnTo>
                  <a:lnTo>
                    <a:pt x="12" y="139"/>
                  </a:lnTo>
                  <a:lnTo>
                    <a:pt x="35" y="161"/>
                  </a:lnTo>
                  <a:lnTo>
                    <a:pt x="20" y="179"/>
                  </a:lnTo>
                  <a:lnTo>
                    <a:pt x="30" y="204"/>
                  </a:lnTo>
                  <a:lnTo>
                    <a:pt x="55" y="213"/>
                  </a:lnTo>
                  <a:lnTo>
                    <a:pt x="75" y="196"/>
                  </a:lnTo>
                  <a:lnTo>
                    <a:pt x="131" y="196"/>
                  </a:lnTo>
                  <a:lnTo>
                    <a:pt x="135" y="192"/>
                  </a:lnTo>
                  <a:lnTo>
                    <a:pt x="160" y="187"/>
                  </a:lnTo>
                  <a:lnTo>
                    <a:pt x="244" y="103"/>
                  </a:lnTo>
                  <a:lnTo>
                    <a:pt x="243" y="76"/>
                  </a:lnTo>
                  <a:lnTo>
                    <a:pt x="234" y="88"/>
                  </a:lnTo>
                  <a:lnTo>
                    <a:pt x="221" y="88"/>
                  </a:lnTo>
                  <a:lnTo>
                    <a:pt x="204" y="75"/>
                  </a:lnTo>
                  <a:lnTo>
                    <a:pt x="213" y="54"/>
                  </a:lnTo>
                  <a:lnTo>
                    <a:pt x="228" y="51"/>
                  </a:lnTo>
                  <a:lnTo>
                    <a:pt x="226" y="8"/>
                  </a:lnTo>
                  <a:lnTo>
                    <a:pt x="194" y="0"/>
                  </a:lnTo>
                  <a:close/>
                  <a:moveTo>
                    <a:pt x="174" y="97"/>
                  </a:moveTo>
                  <a:lnTo>
                    <a:pt x="182" y="97"/>
                  </a:lnTo>
                  <a:lnTo>
                    <a:pt x="195" y="111"/>
                  </a:lnTo>
                  <a:lnTo>
                    <a:pt x="195" y="127"/>
                  </a:lnTo>
                  <a:lnTo>
                    <a:pt x="179" y="135"/>
                  </a:lnTo>
                  <a:lnTo>
                    <a:pt x="179" y="140"/>
                  </a:lnTo>
                  <a:lnTo>
                    <a:pt x="156" y="140"/>
                  </a:lnTo>
                  <a:lnTo>
                    <a:pt x="149" y="123"/>
                  </a:lnTo>
                  <a:lnTo>
                    <a:pt x="156" y="110"/>
                  </a:lnTo>
                  <a:lnTo>
                    <a:pt x="17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51FA633-13B4-FA43-BA85-152F446CE85D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2348" y="2600034"/>
              <a:ext cx="729853" cy="710803"/>
            </a:xfrm>
            <a:custGeom>
              <a:avLst/>
              <a:gdLst>
                <a:gd name="T0" fmla="*/ 0 w 613"/>
                <a:gd name="T1" fmla="*/ 2147483646 h 597"/>
                <a:gd name="T2" fmla="*/ 2147483646 w 613"/>
                <a:gd name="T3" fmla="*/ 2147483646 h 597"/>
                <a:gd name="T4" fmla="*/ 2147483646 w 613"/>
                <a:gd name="T5" fmla="*/ 2147483646 h 597"/>
                <a:gd name="T6" fmla="*/ 2147483646 w 613"/>
                <a:gd name="T7" fmla="*/ 2147483646 h 597"/>
                <a:gd name="T8" fmla="*/ 2147483646 w 613"/>
                <a:gd name="T9" fmla="*/ 2147483646 h 597"/>
                <a:gd name="T10" fmla="*/ 2147483646 w 613"/>
                <a:gd name="T11" fmla="*/ 2147483646 h 597"/>
                <a:gd name="T12" fmla="*/ 2147483646 w 613"/>
                <a:gd name="T13" fmla="*/ 2147483646 h 597"/>
                <a:gd name="T14" fmla="*/ 2147483646 w 613"/>
                <a:gd name="T15" fmla="*/ 2147483646 h 597"/>
                <a:gd name="T16" fmla="*/ 2147483646 w 613"/>
                <a:gd name="T17" fmla="*/ 2147483646 h 597"/>
                <a:gd name="T18" fmla="*/ 2147483646 w 613"/>
                <a:gd name="T19" fmla="*/ 2147483646 h 597"/>
                <a:gd name="T20" fmla="*/ 2147483646 w 613"/>
                <a:gd name="T21" fmla="*/ 2147483646 h 597"/>
                <a:gd name="T22" fmla="*/ 2147483646 w 613"/>
                <a:gd name="T23" fmla="*/ 2147483646 h 597"/>
                <a:gd name="T24" fmla="*/ 2147483646 w 613"/>
                <a:gd name="T25" fmla="*/ 2147483646 h 597"/>
                <a:gd name="T26" fmla="*/ 2147483646 w 613"/>
                <a:gd name="T27" fmla="*/ 2147483646 h 597"/>
                <a:gd name="T28" fmla="*/ 2147483646 w 613"/>
                <a:gd name="T29" fmla="*/ 2147483646 h 597"/>
                <a:gd name="T30" fmla="*/ 2147483646 w 613"/>
                <a:gd name="T31" fmla="*/ 2147483646 h 597"/>
                <a:gd name="T32" fmla="*/ 2147483646 w 613"/>
                <a:gd name="T33" fmla="*/ 2147483646 h 597"/>
                <a:gd name="T34" fmla="*/ 2147483646 w 613"/>
                <a:gd name="T35" fmla="*/ 2147483646 h 597"/>
                <a:gd name="T36" fmla="*/ 2147483646 w 613"/>
                <a:gd name="T37" fmla="*/ 2147483646 h 597"/>
                <a:gd name="T38" fmla="*/ 2147483646 w 613"/>
                <a:gd name="T39" fmla="*/ 2147483646 h 597"/>
                <a:gd name="T40" fmla="*/ 2147483646 w 613"/>
                <a:gd name="T41" fmla="*/ 2147483646 h 597"/>
                <a:gd name="T42" fmla="*/ 2147483646 w 613"/>
                <a:gd name="T43" fmla="*/ 2147483646 h 597"/>
                <a:gd name="T44" fmla="*/ 2147483646 w 613"/>
                <a:gd name="T45" fmla="*/ 2147483646 h 597"/>
                <a:gd name="T46" fmla="*/ 2147483646 w 613"/>
                <a:gd name="T47" fmla="*/ 2147483646 h 597"/>
                <a:gd name="T48" fmla="*/ 2147483646 w 613"/>
                <a:gd name="T49" fmla="*/ 2147483646 h 597"/>
                <a:gd name="T50" fmla="*/ 2147483646 w 613"/>
                <a:gd name="T51" fmla="*/ 2147483646 h 597"/>
                <a:gd name="T52" fmla="*/ 2147483646 w 613"/>
                <a:gd name="T53" fmla="*/ 2147483646 h 597"/>
                <a:gd name="T54" fmla="*/ 2147483646 w 613"/>
                <a:gd name="T55" fmla="*/ 2147483646 h 597"/>
                <a:gd name="T56" fmla="*/ 2147483646 w 613"/>
                <a:gd name="T57" fmla="*/ 2147483646 h 597"/>
                <a:gd name="T58" fmla="*/ 2147483646 w 613"/>
                <a:gd name="T59" fmla="*/ 2147483646 h 597"/>
                <a:gd name="T60" fmla="*/ 2147483646 w 613"/>
                <a:gd name="T61" fmla="*/ 2147483646 h 597"/>
                <a:gd name="T62" fmla="*/ 2147483646 w 613"/>
                <a:gd name="T63" fmla="*/ 2147483646 h 597"/>
                <a:gd name="T64" fmla="*/ 2147483646 w 613"/>
                <a:gd name="T65" fmla="*/ 2147483646 h 597"/>
                <a:gd name="T66" fmla="*/ 2147483646 w 613"/>
                <a:gd name="T67" fmla="*/ 2147483646 h 597"/>
                <a:gd name="T68" fmla="*/ 2147483646 w 613"/>
                <a:gd name="T69" fmla="*/ 2147483646 h 597"/>
                <a:gd name="T70" fmla="*/ 2147483646 w 613"/>
                <a:gd name="T71" fmla="*/ 2147483646 h 597"/>
                <a:gd name="T72" fmla="*/ 2147483646 w 613"/>
                <a:gd name="T73" fmla="*/ 2147483646 h 597"/>
                <a:gd name="T74" fmla="*/ 2147483646 w 613"/>
                <a:gd name="T75" fmla="*/ 2147483646 h 597"/>
                <a:gd name="T76" fmla="*/ 2147483646 w 613"/>
                <a:gd name="T77" fmla="*/ 2147483646 h 597"/>
                <a:gd name="T78" fmla="*/ 2147483646 w 613"/>
                <a:gd name="T79" fmla="*/ 2147483646 h 597"/>
                <a:gd name="T80" fmla="*/ 2147483646 w 613"/>
                <a:gd name="T81" fmla="*/ 2147483646 h 597"/>
                <a:gd name="T82" fmla="*/ 2147483646 w 613"/>
                <a:gd name="T83" fmla="*/ 2147483646 h 597"/>
                <a:gd name="T84" fmla="*/ 2147483646 w 613"/>
                <a:gd name="T85" fmla="*/ 2147483646 h 597"/>
                <a:gd name="T86" fmla="*/ 2147483646 w 613"/>
                <a:gd name="T87" fmla="*/ 2147483646 h 597"/>
                <a:gd name="T88" fmla="*/ 2147483646 w 613"/>
                <a:gd name="T89" fmla="*/ 2147483646 h 59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13"/>
                <a:gd name="T136" fmla="*/ 0 h 597"/>
                <a:gd name="T137" fmla="*/ 613 w 613"/>
                <a:gd name="T138" fmla="*/ 597 h 59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13" h="597">
                  <a:moveTo>
                    <a:pt x="6" y="115"/>
                  </a:moveTo>
                  <a:lnTo>
                    <a:pt x="0" y="127"/>
                  </a:lnTo>
                  <a:lnTo>
                    <a:pt x="13" y="140"/>
                  </a:lnTo>
                  <a:lnTo>
                    <a:pt x="6" y="152"/>
                  </a:lnTo>
                  <a:lnTo>
                    <a:pt x="26" y="177"/>
                  </a:lnTo>
                  <a:lnTo>
                    <a:pt x="48" y="169"/>
                  </a:lnTo>
                  <a:lnTo>
                    <a:pt x="78" y="166"/>
                  </a:lnTo>
                  <a:lnTo>
                    <a:pt x="112" y="204"/>
                  </a:lnTo>
                  <a:lnTo>
                    <a:pt x="134" y="264"/>
                  </a:lnTo>
                  <a:lnTo>
                    <a:pt x="116" y="303"/>
                  </a:lnTo>
                  <a:lnTo>
                    <a:pt x="142" y="298"/>
                  </a:lnTo>
                  <a:lnTo>
                    <a:pt x="157" y="307"/>
                  </a:lnTo>
                  <a:lnTo>
                    <a:pt x="158" y="325"/>
                  </a:lnTo>
                  <a:lnTo>
                    <a:pt x="126" y="327"/>
                  </a:lnTo>
                  <a:lnTo>
                    <a:pt x="143" y="344"/>
                  </a:lnTo>
                  <a:lnTo>
                    <a:pt x="164" y="348"/>
                  </a:lnTo>
                  <a:lnTo>
                    <a:pt x="117" y="410"/>
                  </a:lnTo>
                  <a:lnTo>
                    <a:pt x="112" y="450"/>
                  </a:lnTo>
                  <a:lnTo>
                    <a:pt x="121" y="481"/>
                  </a:lnTo>
                  <a:lnTo>
                    <a:pt x="115" y="499"/>
                  </a:lnTo>
                  <a:lnTo>
                    <a:pt x="128" y="538"/>
                  </a:lnTo>
                  <a:lnTo>
                    <a:pt x="151" y="566"/>
                  </a:lnTo>
                  <a:lnTo>
                    <a:pt x="159" y="565"/>
                  </a:lnTo>
                  <a:lnTo>
                    <a:pt x="175" y="561"/>
                  </a:lnTo>
                  <a:lnTo>
                    <a:pt x="176" y="583"/>
                  </a:lnTo>
                  <a:lnTo>
                    <a:pt x="185" y="597"/>
                  </a:lnTo>
                  <a:lnTo>
                    <a:pt x="205" y="596"/>
                  </a:lnTo>
                  <a:lnTo>
                    <a:pt x="218" y="542"/>
                  </a:lnTo>
                  <a:lnTo>
                    <a:pt x="261" y="490"/>
                  </a:lnTo>
                  <a:lnTo>
                    <a:pt x="325" y="465"/>
                  </a:lnTo>
                  <a:lnTo>
                    <a:pt x="364" y="416"/>
                  </a:lnTo>
                  <a:lnTo>
                    <a:pt x="384" y="423"/>
                  </a:lnTo>
                  <a:lnTo>
                    <a:pt x="422" y="423"/>
                  </a:lnTo>
                  <a:lnTo>
                    <a:pt x="453" y="392"/>
                  </a:lnTo>
                  <a:lnTo>
                    <a:pt x="491" y="376"/>
                  </a:lnTo>
                  <a:lnTo>
                    <a:pt x="495" y="353"/>
                  </a:lnTo>
                  <a:lnTo>
                    <a:pt x="471" y="331"/>
                  </a:lnTo>
                  <a:lnTo>
                    <a:pt x="451" y="324"/>
                  </a:lnTo>
                  <a:lnTo>
                    <a:pt x="439" y="294"/>
                  </a:lnTo>
                  <a:lnTo>
                    <a:pt x="466" y="278"/>
                  </a:lnTo>
                  <a:lnTo>
                    <a:pt x="508" y="302"/>
                  </a:lnTo>
                  <a:lnTo>
                    <a:pt x="522" y="286"/>
                  </a:lnTo>
                  <a:lnTo>
                    <a:pt x="500" y="273"/>
                  </a:lnTo>
                  <a:lnTo>
                    <a:pt x="549" y="208"/>
                  </a:lnTo>
                  <a:lnTo>
                    <a:pt x="539" y="179"/>
                  </a:lnTo>
                  <a:lnTo>
                    <a:pt x="517" y="178"/>
                  </a:lnTo>
                  <a:lnTo>
                    <a:pt x="525" y="152"/>
                  </a:lnTo>
                  <a:lnTo>
                    <a:pt x="554" y="140"/>
                  </a:lnTo>
                  <a:lnTo>
                    <a:pt x="613" y="88"/>
                  </a:lnTo>
                  <a:lnTo>
                    <a:pt x="596" y="69"/>
                  </a:lnTo>
                  <a:lnTo>
                    <a:pt x="530" y="76"/>
                  </a:lnTo>
                  <a:lnTo>
                    <a:pt x="496" y="110"/>
                  </a:lnTo>
                  <a:lnTo>
                    <a:pt x="516" y="66"/>
                  </a:lnTo>
                  <a:lnTo>
                    <a:pt x="492" y="60"/>
                  </a:lnTo>
                  <a:lnTo>
                    <a:pt x="481" y="83"/>
                  </a:lnTo>
                  <a:lnTo>
                    <a:pt x="461" y="67"/>
                  </a:lnTo>
                  <a:lnTo>
                    <a:pt x="410" y="73"/>
                  </a:lnTo>
                  <a:lnTo>
                    <a:pt x="424" y="50"/>
                  </a:lnTo>
                  <a:lnTo>
                    <a:pt x="508" y="47"/>
                  </a:lnTo>
                  <a:lnTo>
                    <a:pt x="487" y="19"/>
                  </a:lnTo>
                  <a:lnTo>
                    <a:pt x="396" y="2"/>
                  </a:lnTo>
                  <a:lnTo>
                    <a:pt x="359" y="8"/>
                  </a:lnTo>
                  <a:lnTo>
                    <a:pt x="360" y="26"/>
                  </a:lnTo>
                  <a:lnTo>
                    <a:pt x="322" y="13"/>
                  </a:lnTo>
                  <a:lnTo>
                    <a:pt x="324" y="0"/>
                  </a:lnTo>
                  <a:lnTo>
                    <a:pt x="296" y="5"/>
                  </a:lnTo>
                  <a:lnTo>
                    <a:pt x="291" y="20"/>
                  </a:lnTo>
                  <a:lnTo>
                    <a:pt x="320" y="30"/>
                  </a:lnTo>
                  <a:lnTo>
                    <a:pt x="290" y="51"/>
                  </a:lnTo>
                  <a:lnTo>
                    <a:pt x="268" y="28"/>
                  </a:lnTo>
                  <a:lnTo>
                    <a:pt x="239" y="19"/>
                  </a:lnTo>
                  <a:lnTo>
                    <a:pt x="234" y="42"/>
                  </a:lnTo>
                  <a:lnTo>
                    <a:pt x="205" y="42"/>
                  </a:lnTo>
                  <a:lnTo>
                    <a:pt x="193" y="17"/>
                  </a:lnTo>
                  <a:lnTo>
                    <a:pt x="146" y="11"/>
                  </a:lnTo>
                  <a:lnTo>
                    <a:pt x="120" y="24"/>
                  </a:lnTo>
                  <a:lnTo>
                    <a:pt x="119" y="41"/>
                  </a:lnTo>
                  <a:lnTo>
                    <a:pt x="86" y="36"/>
                  </a:lnTo>
                  <a:lnTo>
                    <a:pt x="66" y="45"/>
                  </a:lnTo>
                  <a:lnTo>
                    <a:pt x="68" y="64"/>
                  </a:lnTo>
                  <a:lnTo>
                    <a:pt x="68" y="75"/>
                  </a:lnTo>
                  <a:lnTo>
                    <a:pt x="31" y="81"/>
                  </a:lnTo>
                  <a:lnTo>
                    <a:pt x="14" y="69"/>
                  </a:lnTo>
                  <a:lnTo>
                    <a:pt x="2" y="89"/>
                  </a:lnTo>
                  <a:lnTo>
                    <a:pt x="19" y="107"/>
                  </a:lnTo>
                  <a:lnTo>
                    <a:pt x="55" y="102"/>
                  </a:lnTo>
                  <a:lnTo>
                    <a:pt x="57" y="114"/>
                  </a:lnTo>
                  <a:lnTo>
                    <a:pt x="31" y="127"/>
                  </a:lnTo>
                  <a:lnTo>
                    <a:pt x="6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6934524-6CBE-184B-AF74-50B92FA3B1D9}"/>
                </a:ext>
              </a:extLst>
            </p:cNvPr>
            <p:cNvSpPr>
              <a:spLocks/>
            </p:cNvSpPr>
            <p:nvPr/>
          </p:nvSpPr>
          <p:spPr bwMode="gray">
            <a:xfrm>
              <a:off x="5566174" y="3001273"/>
              <a:ext cx="29765" cy="34529"/>
            </a:xfrm>
            <a:custGeom>
              <a:avLst/>
              <a:gdLst>
                <a:gd name="T0" fmla="*/ 2147483646 w 25"/>
                <a:gd name="T1" fmla="*/ 0 h 29"/>
                <a:gd name="T2" fmla="*/ 2147483646 w 25"/>
                <a:gd name="T3" fmla="*/ 2147483646 h 29"/>
                <a:gd name="T4" fmla="*/ 2147483646 w 25"/>
                <a:gd name="T5" fmla="*/ 2147483646 h 29"/>
                <a:gd name="T6" fmla="*/ 2147483646 w 25"/>
                <a:gd name="T7" fmla="*/ 2147483646 h 29"/>
                <a:gd name="T8" fmla="*/ 0 w 25"/>
                <a:gd name="T9" fmla="*/ 2147483646 h 29"/>
                <a:gd name="T10" fmla="*/ 2147483646 w 25"/>
                <a:gd name="T11" fmla="*/ 2147483646 h 29"/>
                <a:gd name="T12" fmla="*/ 2147483646 w 25"/>
                <a:gd name="T13" fmla="*/ 0 h 29"/>
                <a:gd name="T14" fmla="*/ 2147483646 w 25"/>
                <a:gd name="T15" fmla="*/ 0 h 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9"/>
                <a:gd name="T26" fmla="*/ 25 w 25"/>
                <a:gd name="T27" fmla="*/ 29 h 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9">
                  <a:moveTo>
                    <a:pt x="16" y="0"/>
                  </a:moveTo>
                  <a:lnTo>
                    <a:pt x="25" y="13"/>
                  </a:lnTo>
                  <a:lnTo>
                    <a:pt x="21" y="29"/>
                  </a:lnTo>
                  <a:lnTo>
                    <a:pt x="12" y="29"/>
                  </a:lnTo>
                  <a:lnTo>
                    <a:pt x="0" y="16"/>
                  </a:lnTo>
                  <a:lnTo>
                    <a:pt x="4" y="5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07CDF40-9EEE-4E41-874C-3E7D060A8A1D}"/>
                </a:ext>
              </a:extLst>
            </p:cNvPr>
            <p:cNvSpPr>
              <a:spLocks/>
            </p:cNvSpPr>
            <p:nvPr/>
          </p:nvSpPr>
          <p:spPr bwMode="gray">
            <a:xfrm>
              <a:off x="5999560" y="2959603"/>
              <a:ext cx="38100" cy="30956"/>
            </a:xfrm>
            <a:custGeom>
              <a:avLst/>
              <a:gdLst>
                <a:gd name="T0" fmla="*/ 2147483646 w 32"/>
                <a:gd name="T1" fmla="*/ 0 h 26"/>
                <a:gd name="T2" fmla="*/ 2147483646 w 32"/>
                <a:gd name="T3" fmla="*/ 2147483646 h 26"/>
                <a:gd name="T4" fmla="*/ 2147483646 w 32"/>
                <a:gd name="T5" fmla="*/ 2147483646 h 26"/>
                <a:gd name="T6" fmla="*/ 2147483646 w 32"/>
                <a:gd name="T7" fmla="*/ 2147483646 h 26"/>
                <a:gd name="T8" fmla="*/ 0 w 32"/>
                <a:gd name="T9" fmla="*/ 2147483646 h 26"/>
                <a:gd name="T10" fmla="*/ 2147483646 w 32"/>
                <a:gd name="T11" fmla="*/ 0 h 26"/>
                <a:gd name="T12" fmla="*/ 2147483646 w 32"/>
                <a:gd name="T13" fmla="*/ 0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"/>
                <a:gd name="T22" fmla="*/ 0 h 26"/>
                <a:gd name="T23" fmla="*/ 32 w 32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" h="26">
                  <a:moveTo>
                    <a:pt x="7" y="0"/>
                  </a:moveTo>
                  <a:lnTo>
                    <a:pt x="32" y="7"/>
                  </a:lnTo>
                  <a:lnTo>
                    <a:pt x="31" y="26"/>
                  </a:lnTo>
                  <a:lnTo>
                    <a:pt x="5" y="13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04BD886F-3500-484B-8AFD-CE571CB17897}"/>
                </a:ext>
              </a:extLst>
            </p:cNvPr>
            <p:cNvSpPr>
              <a:spLocks/>
            </p:cNvSpPr>
            <p:nvPr/>
          </p:nvSpPr>
          <p:spPr bwMode="gray">
            <a:xfrm>
              <a:off x="8159354" y="4796736"/>
              <a:ext cx="713184" cy="665560"/>
            </a:xfrm>
            <a:custGeom>
              <a:avLst/>
              <a:gdLst>
                <a:gd name="T0" fmla="*/ 2147483646 w 599"/>
                <a:gd name="T1" fmla="*/ 2147483646 h 559"/>
                <a:gd name="T2" fmla="*/ 2147483646 w 599"/>
                <a:gd name="T3" fmla="*/ 2147483646 h 559"/>
                <a:gd name="T4" fmla="*/ 2147483646 w 599"/>
                <a:gd name="T5" fmla="*/ 2147483646 h 559"/>
                <a:gd name="T6" fmla="*/ 0 w 599"/>
                <a:gd name="T7" fmla="*/ 2147483646 h 559"/>
                <a:gd name="T8" fmla="*/ 2147483646 w 599"/>
                <a:gd name="T9" fmla="*/ 2147483646 h 559"/>
                <a:gd name="T10" fmla="*/ 2147483646 w 599"/>
                <a:gd name="T11" fmla="*/ 2147483646 h 559"/>
                <a:gd name="T12" fmla="*/ 2147483646 w 599"/>
                <a:gd name="T13" fmla="*/ 2147483646 h 559"/>
                <a:gd name="T14" fmla="*/ 2147483646 w 599"/>
                <a:gd name="T15" fmla="*/ 2147483646 h 559"/>
                <a:gd name="T16" fmla="*/ 2147483646 w 599"/>
                <a:gd name="T17" fmla="*/ 2147483646 h 559"/>
                <a:gd name="T18" fmla="*/ 2147483646 w 599"/>
                <a:gd name="T19" fmla="*/ 2147483646 h 559"/>
                <a:gd name="T20" fmla="*/ 2147483646 w 599"/>
                <a:gd name="T21" fmla="*/ 2147483646 h 559"/>
                <a:gd name="T22" fmla="*/ 2147483646 w 599"/>
                <a:gd name="T23" fmla="*/ 2147483646 h 559"/>
                <a:gd name="T24" fmla="*/ 2147483646 w 599"/>
                <a:gd name="T25" fmla="*/ 2147483646 h 559"/>
                <a:gd name="T26" fmla="*/ 2147483646 w 599"/>
                <a:gd name="T27" fmla="*/ 2147483646 h 559"/>
                <a:gd name="T28" fmla="*/ 2147483646 w 599"/>
                <a:gd name="T29" fmla="*/ 2147483646 h 559"/>
                <a:gd name="T30" fmla="*/ 2147483646 w 599"/>
                <a:gd name="T31" fmla="*/ 2147483646 h 559"/>
                <a:gd name="T32" fmla="*/ 2147483646 w 599"/>
                <a:gd name="T33" fmla="*/ 2147483646 h 559"/>
                <a:gd name="T34" fmla="*/ 2147483646 w 599"/>
                <a:gd name="T35" fmla="*/ 2147483646 h 559"/>
                <a:gd name="T36" fmla="*/ 2147483646 w 599"/>
                <a:gd name="T37" fmla="*/ 2147483646 h 559"/>
                <a:gd name="T38" fmla="*/ 2147483646 w 599"/>
                <a:gd name="T39" fmla="*/ 2147483646 h 559"/>
                <a:gd name="T40" fmla="*/ 2147483646 w 599"/>
                <a:gd name="T41" fmla="*/ 2147483646 h 559"/>
                <a:gd name="T42" fmla="*/ 2147483646 w 599"/>
                <a:gd name="T43" fmla="*/ 2147483646 h 559"/>
                <a:gd name="T44" fmla="*/ 2147483646 w 599"/>
                <a:gd name="T45" fmla="*/ 2147483646 h 559"/>
                <a:gd name="T46" fmla="*/ 2147483646 w 599"/>
                <a:gd name="T47" fmla="*/ 2147483646 h 559"/>
                <a:gd name="T48" fmla="*/ 2147483646 w 599"/>
                <a:gd name="T49" fmla="*/ 2147483646 h 559"/>
                <a:gd name="T50" fmla="*/ 2147483646 w 599"/>
                <a:gd name="T51" fmla="*/ 2147483646 h 559"/>
                <a:gd name="T52" fmla="*/ 2147483646 w 599"/>
                <a:gd name="T53" fmla="*/ 2147483646 h 559"/>
                <a:gd name="T54" fmla="*/ 2147483646 w 599"/>
                <a:gd name="T55" fmla="*/ 2147483646 h 559"/>
                <a:gd name="T56" fmla="*/ 2147483646 w 599"/>
                <a:gd name="T57" fmla="*/ 2147483646 h 559"/>
                <a:gd name="T58" fmla="*/ 2147483646 w 599"/>
                <a:gd name="T59" fmla="*/ 2147483646 h 559"/>
                <a:gd name="T60" fmla="*/ 2147483646 w 599"/>
                <a:gd name="T61" fmla="*/ 2147483646 h 559"/>
                <a:gd name="T62" fmla="*/ 2147483646 w 599"/>
                <a:gd name="T63" fmla="*/ 2147483646 h 559"/>
                <a:gd name="T64" fmla="*/ 2147483646 w 599"/>
                <a:gd name="T65" fmla="*/ 0 h 559"/>
                <a:gd name="T66" fmla="*/ 2147483646 w 599"/>
                <a:gd name="T67" fmla="*/ 0 h 559"/>
                <a:gd name="T68" fmla="*/ 2147483646 w 599"/>
                <a:gd name="T69" fmla="*/ 2147483646 h 559"/>
                <a:gd name="T70" fmla="*/ 2147483646 w 599"/>
                <a:gd name="T71" fmla="*/ 2147483646 h 559"/>
                <a:gd name="T72" fmla="*/ 2147483646 w 599"/>
                <a:gd name="T73" fmla="*/ 2147483646 h 559"/>
                <a:gd name="T74" fmla="*/ 2147483646 w 599"/>
                <a:gd name="T75" fmla="*/ 2147483646 h 559"/>
                <a:gd name="T76" fmla="*/ 2147483646 w 599"/>
                <a:gd name="T77" fmla="*/ 0 h 559"/>
                <a:gd name="T78" fmla="*/ 2147483646 w 599"/>
                <a:gd name="T79" fmla="*/ 2147483646 h 559"/>
                <a:gd name="T80" fmla="*/ 2147483646 w 599"/>
                <a:gd name="T81" fmla="*/ 2147483646 h 559"/>
                <a:gd name="T82" fmla="*/ 2147483646 w 599"/>
                <a:gd name="T83" fmla="*/ 2147483646 h 559"/>
                <a:gd name="T84" fmla="*/ 2147483646 w 599"/>
                <a:gd name="T85" fmla="*/ 2147483646 h 559"/>
                <a:gd name="T86" fmla="*/ 2147483646 w 599"/>
                <a:gd name="T87" fmla="*/ 2147483646 h 559"/>
                <a:gd name="T88" fmla="*/ 2147483646 w 599"/>
                <a:gd name="T89" fmla="*/ 2147483646 h 559"/>
                <a:gd name="T90" fmla="*/ 2147483646 w 599"/>
                <a:gd name="T91" fmla="*/ 2147483646 h 559"/>
                <a:gd name="T92" fmla="*/ 2147483646 w 599"/>
                <a:gd name="T93" fmla="*/ 2147483646 h 559"/>
                <a:gd name="T94" fmla="*/ 2147483646 w 599"/>
                <a:gd name="T95" fmla="*/ 2147483646 h 559"/>
                <a:gd name="T96" fmla="*/ 2147483646 w 599"/>
                <a:gd name="T97" fmla="*/ 2147483646 h 559"/>
                <a:gd name="T98" fmla="*/ 2147483646 w 599"/>
                <a:gd name="T99" fmla="*/ 2147483646 h 55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99"/>
                <a:gd name="T151" fmla="*/ 0 h 559"/>
                <a:gd name="T152" fmla="*/ 599 w 599"/>
                <a:gd name="T153" fmla="*/ 559 h 55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99" h="559">
                  <a:moveTo>
                    <a:pt x="25" y="245"/>
                  </a:moveTo>
                  <a:lnTo>
                    <a:pt x="23" y="377"/>
                  </a:lnTo>
                  <a:lnTo>
                    <a:pt x="3" y="393"/>
                  </a:lnTo>
                  <a:lnTo>
                    <a:pt x="0" y="406"/>
                  </a:lnTo>
                  <a:lnTo>
                    <a:pt x="28" y="424"/>
                  </a:lnTo>
                  <a:lnTo>
                    <a:pt x="97" y="411"/>
                  </a:lnTo>
                  <a:lnTo>
                    <a:pt x="132" y="411"/>
                  </a:lnTo>
                  <a:lnTo>
                    <a:pt x="146" y="393"/>
                  </a:lnTo>
                  <a:lnTo>
                    <a:pt x="223" y="377"/>
                  </a:lnTo>
                  <a:lnTo>
                    <a:pt x="279" y="394"/>
                  </a:lnTo>
                  <a:lnTo>
                    <a:pt x="275" y="416"/>
                  </a:lnTo>
                  <a:lnTo>
                    <a:pt x="283" y="438"/>
                  </a:lnTo>
                  <a:lnTo>
                    <a:pt x="325" y="432"/>
                  </a:lnTo>
                  <a:lnTo>
                    <a:pt x="327" y="442"/>
                  </a:lnTo>
                  <a:lnTo>
                    <a:pt x="300" y="463"/>
                  </a:lnTo>
                  <a:lnTo>
                    <a:pt x="309" y="471"/>
                  </a:lnTo>
                  <a:lnTo>
                    <a:pt x="328" y="463"/>
                  </a:lnTo>
                  <a:lnTo>
                    <a:pt x="323" y="525"/>
                  </a:lnTo>
                  <a:lnTo>
                    <a:pt x="362" y="555"/>
                  </a:lnTo>
                  <a:lnTo>
                    <a:pt x="385" y="547"/>
                  </a:lnTo>
                  <a:lnTo>
                    <a:pt x="395" y="559"/>
                  </a:lnTo>
                  <a:lnTo>
                    <a:pt x="460" y="549"/>
                  </a:lnTo>
                  <a:lnTo>
                    <a:pt x="522" y="450"/>
                  </a:lnTo>
                  <a:lnTo>
                    <a:pt x="544" y="445"/>
                  </a:lnTo>
                  <a:lnTo>
                    <a:pt x="588" y="363"/>
                  </a:lnTo>
                  <a:lnTo>
                    <a:pt x="599" y="291"/>
                  </a:lnTo>
                  <a:lnTo>
                    <a:pt x="571" y="256"/>
                  </a:lnTo>
                  <a:lnTo>
                    <a:pt x="583" y="249"/>
                  </a:lnTo>
                  <a:lnTo>
                    <a:pt x="561" y="180"/>
                  </a:lnTo>
                  <a:lnTo>
                    <a:pt x="536" y="163"/>
                  </a:lnTo>
                  <a:lnTo>
                    <a:pt x="540" y="69"/>
                  </a:lnTo>
                  <a:lnTo>
                    <a:pt x="518" y="52"/>
                  </a:lnTo>
                  <a:lnTo>
                    <a:pt x="513" y="0"/>
                  </a:lnTo>
                  <a:lnTo>
                    <a:pt x="501" y="0"/>
                  </a:lnTo>
                  <a:lnTo>
                    <a:pt x="464" y="124"/>
                  </a:lnTo>
                  <a:lnTo>
                    <a:pt x="443" y="125"/>
                  </a:lnTo>
                  <a:lnTo>
                    <a:pt x="398" y="78"/>
                  </a:lnTo>
                  <a:lnTo>
                    <a:pt x="424" y="9"/>
                  </a:lnTo>
                  <a:lnTo>
                    <a:pt x="375" y="0"/>
                  </a:lnTo>
                  <a:lnTo>
                    <a:pt x="322" y="15"/>
                  </a:lnTo>
                  <a:lnTo>
                    <a:pt x="306" y="58"/>
                  </a:lnTo>
                  <a:lnTo>
                    <a:pt x="283" y="64"/>
                  </a:lnTo>
                  <a:lnTo>
                    <a:pt x="280" y="33"/>
                  </a:lnTo>
                  <a:lnTo>
                    <a:pt x="182" y="94"/>
                  </a:lnTo>
                  <a:lnTo>
                    <a:pt x="185" y="116"/>
                  </a:lnTo>
                  <a:lnTo>
                    <a:pt x="169" y="137"/>
                  </a:lnTo>
                  <a:lnTo>
                    <a:pt x="132" y="137"/>
                  </a:lnTo>
                  <a:lnTo>
                    <a:pt x="53" y="169"/>
                  </a:lnTo>
                  <a:lnTo>
                    <a:pt x="25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638CE38-8035-2747-A9A4-030B1CC2D5EB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9645" y="5513493"/>
              <a:ext cx="73819" cy="73819"/>
            </a:xfrm>
            <a:custGeom>
              <a:avLst/>
              <a:gdLst>
                <a:gd name="T0" fmla="*/ 2147483646 w 62"/>
                <a:gd name="T1" fmla="*/ 0 h 62"/>
                <a:gd name="T2" fmla="*/ 0 w 62"/>
                <a:gd name="T3" fmla="*/ 2147483646 h 62"/>
                <a:gd name="T4" fmla="*/ 2147483646 w 62"/>
                <a:gd name="T5" fmla="*/ 2147483646 h 62"/>
                <a:gd name="T6" fmla="*/ 2147483646 w 62"/>
                <a:gd name="T7" fmla="*/ 2147483646 h 62"/>
                <a:gd name="T8" fmla="*/ 2147483646 w 62"/>
                <a:gd name="T9" fmla="*/ 2147483646 h 62"/>
                <a:gd name="T10" fmla="*/ 2147483646 w 62"/>
                <a:gd name="T11" fmla="*/ 0 h 62"/>
                <a:gd name="T12" fmla="*/ 2147483646 w 62"/>
                <a:gd name="T13" fmla="*/ 0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62"/>
                <a:gd name="T23" fmla="*/ 62 w 62"/>
                <a:gd name="T24" fmla="*/ 62 h 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62">
                  <a:moveTo>
                    <a:pt x="9" y="0"/>
                  </a:moveTo>
                  <a:lnTo>
                    <a:pt x="0" y="36"/>
                  </a:lnTo>
                  <a:lnTo>
                    <a:pt x="2" y="62"/>
                  </a:lnTo>
                  <a:lnTo>
                    <a:pt x="29" y="61"/>
                  </a:lnTo>
                  <a:lnTo>
                    <a:pt x="62" y="1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0FF0712-6308-3248-BE96-55F84DCD985D}"/>
                </a:ext>
              </a:extLst>
            </p:cNvPr>
            <p:cNvSpPr>
              <a:spLocks/>
            </p:cNvSpPr>
            <p:nvPr/>
          </p:nvSpPr>
          <p:spPr bwMode="gray">
            <a:xfrm>
              <a:off x="9097567" y="5424196"/>
              <a:ext cx="101203" cy="202406"/>
            </a:xfrm>
            <a:custGeom>
              <a:avLst/>
              <a:gdLst>
                <a:gd name="T0" fmla="*/ 2147483646 w 85"/>
                <a:gd name="T1" fmla="*/ 0 h 170"/>
                <a:gd name="T2" fmla="*/ 2147483646 w 85"/>
                <a:gd name="T3" fmla="*/ 2147483646 h 170"/>
                <a:gd name="T4" fmla="*/ 2147483646 w 85"/>
                <a:gd name="T5" fmla="*/ 2147483646 h 170"/>
                <a:gd name="T6" fmla="*/ 0 w 85"/>
                <a:gd name="T7" fmla="*/ 2147483646 h 170"/>
                <a:gd name="T8" fmla="*/ 2147483646 w 85"/>
                <a:gd name="T9" fmla="*/ 2147483646 h 170"/>
                <a:gd name="T10" fmla="*/ 2147483646 w 85"/>
                <a:gd name="T11" fmla="*/ 2147483646 h 170"/>
                <a:gd name="T12" fmla="*/ 2147483646 w 85"/>
                <a:gd name="T13" fmla="*/ 2147483646 h 170"/>
                <a:gd name="T14" fmla="*/ 2147483646 w 85"/>
                <a:gd name="T15" fmla="*/ 2147483646 h 170"/>
                <a:gd name="T16" fmla="*/ 2147483646 w 85"/>
                <a:gd name="T17" fmla="*/ 2147483646 h 170"/>
                <a:gd name="T18" fmla="*/ 2147483646 w 85"/>
                <a:gd name="T19" fmla="*/ 2147483646 h 170"/>
                <a:gd name="T20" fmla="*/ 2147483646 w 85"/>
                <a:gd name="T21" fmla="*/ 2147483646 h 170"/>
                <a:gd name="T22" fmla="*/ 2147483646 w 85"/>
                <a:gd name="T23" fmla="*/ 0 h 170"/>
                <a:gd name="T24" fmla="*/ 2147483646 w 85"/>
                <a:gd name="T25" fmla="*/ 0 h 1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5"/>
                <a:gd name="T40" fmla="*/ 0 h 170"/>
                <a:gd name="T41" fmla="*/ 85 w 85"/>
                <a:gd name="T42" fmla="*/ 170 h 17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5" h="170">
                  <a:moveTo>
                    <a:pt x="30" y="0"/>
                  </a:moveTo>
                  <a:lnTo>
                    <a:pt x="36" y="62"/>
                  </a:lnTo>
                  <a:lnTo>
                    <a:pt x="28" y="89"/>
                  </a:lnTo>
                  <a:lnTo>
                    <a:pt x="0" y="110"/>
                  </a:lnTo>
                  <a:lnTo>
                    <a:pt x="3" y="135"/>
                  </a:lnTo>
                  <a:lnTo>
                    <a:pt x="3" y="161"/>
                  </a:lnTo>
                  <a:lnTo>
                    <a:pt x="10" y="170"/>
                  </a:lnTo>
                  <a:lnTo>
                    <a:pt x="85" y="105"/>
                  </a:lnTo>
                  <a:lnTo>
                    <a:pt x="85" y="89"/>
                  </a:lnTo>
                  <a:lnTo>
                    <a:pt x="67" y="89"/>
                  </a:lnTo>
                  <a:lnTo>
                    <a:pt x="41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19A0BB5-A2FD-404B-BD37-4C14BECB8085}"/>
                </a:ext>
              </a:extLst>
            </p:cNvPr>
            <p:cNvSpPr>
              <a:spLocks/>
            </p:cNvSpPr>
            <p:nvPr/>
          </p:nvSpPr>
          <p:spPr bwMode="gray">
            <a:xfrm>
              <a:off x="8888017" y="5584930"/>
              <a:ext cx="197644" cy="159544"/>
            </a:xfrm>
            <a:custGeom>
              <a:avLst/>
              <a:gdLst>
                <a:gd name="T0" fmla="*/ 2147483646 w 166"/>
                <a:gd name="T1" fmla="*/ 0 h 134"/>
                <a:gd name="T2" fmla="*/ 2147483646 w 166"/>
                <a:gd name="T3" fmla="*/ 2147483646 h 134"/>
                <a:gd name="T4" fmla="*/ 2147483646 w 166"/>
                <a:gd name="T5" fmla="*/ 2147483646 h 134"/>
                <a:gd name="T6" fmla="*/ 2147483646 w 166"/>
                <a:gd name="T7" fmla="*/ 2147483646 h 134"/>
                <a:gd name="T8" fmla="*/ 2147483646 w 166"/>
                <a:gd name="T9" fmla="*/ 2147483646 h 134"/>
                <a:gd name="T10" fmla="*/ 2147483646 w 166"/>
                <a:gd name="T11" fmla="*/ 2147483646 h 134"/>
                <a:gd name="T12" fmla="*/ 2147483646 w 166"/>
                <a:gd name="T13" fmla="*/ 2147483646 h 134"/>
                <a:gd name="T14" fmla="*/ 0 w 166"/>
                <a:gd name="T15" fmla="*/ 2147483646 h 134"/>
                <a:gd name="T16" fmla="*/ 2147483646 w 166"/>
                <a:gd name="T17" fmla="*/ 2147483646 h 134"/>
                <a:gd name="T18" fmla="*/ 2147483646 w 166"/>
                <a:gd name="T19" fmla="*/ 0 h 134"/>
                <a:gd name="T20" fmla="*/ 2147483646 w 166"/>
                <a:gd name="T21" fmla="*/ 0 h 1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6"/>
                <a:gd name="T34" fmla="*/ 0 h 134"/>
                <a:gd name="T35" fmla="*/ 166 w 166"/>
                <a:gd name="T36" fmla="*/ 134 h 13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6" h="134">
                  <a:moveTo>
                    <a:pt x="150" y="0"/>
                  </a:moveTo>
                  <a:lnTo>
                    <a:pt x="166" y="27"/>
                  </a:lnTo>
                  <a:lnTo>
                    <a:pt x="124" y="66"/>
                  </a:lnTo>
                  <a:lnTo>
                    <a:pt x="122" y="87"/>
                  </a:lnTo>
                  <a:lnTo>
                    <a:pt x="93" y="91"/>
                  </a:lnTo>
                  <a:lnTo>
                    <a:pt x="47" y="134"/>
                  </a:lnTo>
                  <a:lnTo>
                    <a:pt x="4" y="113"/>
                  </a:lnTo>
                  <a:lnTo>
                    <a:pt x="0" y="98"/>
                  </a:lnTo>
                  <a:lnTo>
                    <a:pt x="78" y="6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7B9A18B-6BB8-FA42-8515-801DAC9A15E2}"/>
                </a:ext>
              </a:extLst>
            </p:cNvPr>
            <p:cNvSpPr>
              <a:spLocks/>
            </p:cNvSpPr>
            <p:nvPr/>
          </p:nvSpPr>
          <p:spPr bwMode="gray">
            <a:xfrm>
              <a:off x="9091614" y="5042004"/>
              <a:ext cx="46435" cy="57150"/>
            </a:xfrm>
            <a:custGeom>
              <a:avLst/>
              <a:gdLst>
                <a:gd name="T0" fmla="*/ 2147483646 w 39"/>
                <a:gd name="T1" fmla="*/ 0 h 48"/>
                <a:gd name="T2" fmla="*/ 0 w 39"/>
                <a:gd name="T3" fmla="*/ 2147483646 h 48"/>
                <a:gd name="T4" fmla="*/ 2147483646 w 39"/>
                <a:gd name="T5" fmla="*/ 2147483646 h 48"/>
                <a:gd name="T6" fmla="*/ 2147483646 w 39"/>
                <a:gd name="T7" fmla="*/ 2147483646 h 48"/>
                <a:gd name="T8" fmla="*/ 2147483646 w 39"/>
                <a:gd name="T9" fmla="*/ 2147483646 h 48"/>
                <a:gd name="T10" fmla="*/ 2147483646 w 39"/>
                <a:gd name="T11" fmla="*/ 0 h 48"/>
                <a:gd name="T12" fmla="*/ 2147483646 w 39"/>
                <a:gd name="T13" fmla="*/ 0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48"/>
                <a:gd name="T23" fmla="*/ 39 w 39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48">
                  <a:moveTo>
                    <a:pt x="1" y="0"/>
                  </a:moveTo>
                  <a:lnTo>
                    <a:pt x="0" y="9"/>
                  </a:lnTo>
                  <a:lnTo>
                    <a:pt x="24" y="43"/>
                  </a:lnTo>
                  <a:lnTo>
                    <a:pt x="37" y="48"/>
                  </a:lnTo>
                  <a:lnTo>
                    <a:pt x="39" y="3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1FC7F35-F22B-0747-9106-60D29757765C}"/>
                </a:ext>
              </a:extLst>
            </p:cNvPr>
            <p:cNvSpPr>
              <a:spLocks/>
            </p:cNvSpPr>
            <p:nvPr/>
          </p:nvSpPr>
          <p:spPr bwMode="gray">
            <a:xfrm>
              <a:off x="7946231" y="4401449"/>
              <a:ext cx="195263" cy="235744"/>
            </a:xfrm>
            <a:custGeom>
              <a:avLst/>
              <a:gdLst>
                <a:gd name="T0" fmla="*/ 2147483646 w 164"/>
                <a:gd name="T1" fmla="*/ 0 h 198"/>
                <a:gd name="T2" fmla="*/ 0 w 164"/>
                <a:gd name="T3" fmla="*/ 2147483646 h 198"/>
                <a:gd name="T4" fmla="*/ 2147483646 w 164"/>
                <a:gd name="T5" fmla="*/ 2147483646 h 198"/>
                <a:gd name="T6" fmla="*/ 2147483646 w 164"/>
                <a:gd name="T7" fmla="*/ 2147483646 h 198"/>
                <a:gd name="T8" fmla="*/ 2147483646 w 164"/>
                <a:gd name="T9" fmla="*/ 2147483646 h 198"/>
                <a:gd name="T10" fmla="*/ 2147483646 w 164"/>
                <a:gd name="T11" fmla="*/ 2147483646 h 198"/>
                <a:gd name="T12" fmla="*/ 2147483646 w 164"/>
                <a:gd name="T13" fmla="*/ 2147483646 h 198"/>
                <a:gd name="T14" fmla="*/ 2147483646 w 164"/>
                <a:gd name="T15" fmla="*/ 2147483646 h 198"/>
                <a:gd name="T16" fmla="*/ 2147483646 w 164"/>
                <a:gd name="T17" fmla="*/ 2147483646 h 198"/>
                <a:gd name="T18" fmla="*/ 2147483646 w 164"/>
                <a:gd name="T19" fmla="*/ 0 h 198"/>
                <a:gd name="T20" fmla="*/ 2147483646 w 164"/>
                <a:gd name="T21" fmla="*/ 0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"/>
                <a:gd name="T34" fmla="*/ 0 h 198"/>
                <a:gd name="T35" fmla="*/ 164 w 164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" h="198">
                  <a:moveTo>
                    <a:pt x="2" y="0"/>
                  </a:moveTo>
                  <a:lnTo>
                    <a:pt x="0" y="12"/>
                  </a:lnTo>
                  <a:lnTo>
                    <a:pt x="36" y="72"/>
                  </a:lnTo>
                  <a:lnTo>
                    <a:pt x="46" y="72"/>
                  </a:lnTo>
                  <a:lnTo>
                    <a:pt x="119" y="196"/>
                  </a:lnTo>
                  <a:lnTo>
                    <a:pt x="149" y="198"/>
                  </a:lnTo>
                  <a:lnTo>
                    <a:pt x="164" y="155"/>
                  </a:lnTo>
                  <a:lnTo>
                    <a:pt x="140" y="140"/>
                  </a:lnTo>
                  <a:lnTo>
                    <a:pt x="136" y="11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9F186C68-A346-724F-A4B4-C5BA70FDF92E}"/>
                </a:ext>
              </a:extLst>
            </p:cNvPr>
            <p:cNvSpPr>
              <a:spLocks/>
            </p:cNvSpPr>
            <p:nvPr/>
          </p:nvSpPr>
          <p:spPr bwMode="gray">
            <a:xfrm>
              <a:off x="8206978" y="4371682"/>
              <a:ext cx="165497" cy="146447"/>
            </a:xfrm>
            <a:custGeom>
              <a:avLst/>
              <a:gdLst>
                <a:gd name="T0" fmla="*/ 0 w 139"/>
                <a:gd name="T1" fmla="*/ 2147483646 h 123"/>
                <a:gd name="T2" fmla="*/ 2147483646 w 139"/>
                <a:gd name="T3" fmla="*/ 2147483646 h 123"/>
                <a:gd name="T4" fmla="*/ 2147483646 w 139"/>
                <a:gd name="T5" fmla="*/ 2147483646 h 123"/>
                <a:gd name="T6" fmla="*/ 2147483646 w 139"/>
                <a:gd name="T7" fmla="*/ 2147483646 h 123"/>
                <a:gd name="T8" fmla="*/ 2147483646 w 139"/>
                <a:gd name="T9" fmla="*/ 2147483646 h 123"/>
                <a:gd name="T10" fmla="*/ 2147483646 w 139"/>
                <a:gd name="T11" fmla="*/ 2147483646 h 123"/>
                <a:gd name="T12" fmla="*/ 2147483646 w 139"/>
                <a:gd name="T13" fmla="*/ 2147483646 h 123"/>
                <a:gd name="T14" fmla="*/ 2147483646 w 139"/>
                <a:gd name="T15" fmla="*/ 0 h 123"/>
                <a:gd name="T16" fmla="*/ 2147483646 w 139"/>
                <a:gd name="T17" fmla="*/ 2147483646 h 123"/>
                <a:gd name="T18" fmla="*/ 2147483646 w 139"/>
                <a:gd name="T19" fmla="*/ 2147483646 h 123"/>
                <a:gd name="T20" fmla="*/ 2147483646 w 139"/>
                <a:gd name="T21" fmla="*/ 2147483646 h 123"/>
                <a:gd name="T22" fmla="*/ 2147483646 w 139"/>
                <a:gd name="T23" fmla="*/ 2147483646 h 123"/>
                <a:gd name="T24" fmla="*/ 2147483646 w 139"/>
                <a:gd name="T25" fmla="*/ 2147483646 h 123"/>
                <a:gd name="T26" fmla="*/ 2147483646 w 139"/>
                <a:gd name="T27" fmla="*/ 2147483646 h 123"/>
                <a:gd name="T28" fmla="*/ 0 w 139"/>
                <a:gd name="T29" fmla="*/ 2147483646 h 123"/>
                <a:gd name="T30" fmla="*/ 0 w 139"/>
                <a:gd name="T31" fmla="*/ 2147483646 h 1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9"/>
                <a:gd name="T49" fmla="*/ 0 h 123"/>
                <a:gd name="T50" fmla="*/ 139 w 139"/>
                <a:gd name="T51" fmla="*/ 123 h 1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9" h="123">
                  <a:moveTo>
                    <a:pt x="0" y="106"/>
                  </a:moveTo>
                  <a:lnTo>
                    <a:pt x="15" y="123"/>
                  </a:lnTo>
                  <a:lnTo>
                    <a:pt x="77" y="102"/>
                  </a:lnTo>
                  <a:lnTo>
                    <a:pt x="89" y="56"/>
                  </a:lnTo>
                  <a:lnTo>
                    <a:pt x="116" y="55"/>
                  </a:lnTo>
                  <a:lnTo>
                    <a:pt x="139" y="37"/>
                  </a:lnTo>
                  <a:lnTo>
                    <a:pt x="108" y="13"/>
                  </a:lnTo>
                  <a:lnTo>
                    <a:pt x="100" y="0"/>
                  </a:lnTo>
                  <a:lnTo>
                    <a:pt x="85" y="30"/>
                  </a:lnTo>
                  <a:lnTo>
                    <a:pt x="91" y="46"/>
                  </a:lnTo>
                  <a:lnTo>
                    <a:pt x="81" y="60"/>
                  </a:lnTo>
                  <a:lnTo>
                    <a:pt x="64" y="55"/>
                  </a:lnTo>
                  <a:lnTo>
                    <a:pt x="19" y="87"/>
                  </a:lnTo>
                  <a:lnTo>
                    <a:pt x="21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E9E6241-B7A7-3445-B7F2-7E87C6475D57}"/>
                </a:ext>
              </a:extLst>
            </p:cNvPr>
            <p:cNvSpPr>
              <a:spLocks/>
            </p:cNvSpPr>
            <p:nvPr/>
          </p:nvSpPr>
          <p:spPr bwMode="gray">
            <a:xfrm>
              <a:off x="8285560" y="4412165"/>
              <a:ext cx="23813" cy="26194"/>
            </a:xfrm>
            <a:custGeom>
              <a:avLst/>
              <a:gdLst>
                <a:gd name="T0" fmla="*/ 2147483646 w 20"/>
                <a:gd name="T1" fmla="*/ 0 h 22"/>
                <a:gd name="T2" fmla="*/ 0 w 20"/>
                <a:gd name="T3" fmla="*/ 2147483646 h 22"/>
                <a:gd name="T4" fmla="*/ 2147483646 w 20"/>
                <a:gd name="T5" fmla="*/ 2147483646 h 22"/>
                <a:gd name="T6" fmla="*/ 2147483646 w 20"/>
                <a:gd name="T7" fmla="*/ 2147483646 h 22"/>
                <a:gd name="T8" fmla="*/ 2147483646 w 20"/>
                <a:gd name="T9" fmla="*/ 0 h 22"/>
                <a:gd name="T10" fmla="*/ 2147483646 w 20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2"/>
                <a:gd name="T20" fmla="*/ 20 w 2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2">
                  <a:moveTo>
                    <a:pt x="16" y="0"/>
                  </a:moveTo>
                  <a:lnTo>
                    <a:pt x="0" y="18"/>
                  </a:lnTo>
                  <a:lnTo>
                    <a:pt x="13" y="22"/>
                  </a:lnTo>
                  <a:lnTo>
                    <a:pt x="20" y="12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96E08B1-C1E7-954C-A241-6EB7A962427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65333" y="4488364"/>
              <a:ext cx="126206" cy="157163"/>
            </a:xfrm>
            <a:custGeom>
              <a:avLst/>
              <a:gdLst>
                <a:gd name="T0" fmla="*/ 0 w 106"/>
                <a:gd name="T1" fmla="*/ 2147483646 h 132"/>
                <a:gd name="T2" fmla="*/ 2147483646 w 106"/>
                <a:gd name="T3" fmla="*/ 2147483646 h 132"/>
                <a:gd name="T4" fmla="*/ 2147483646 w 106"/>
                <a:gd name="T5" fmla="*/ 2147483646 h 132"/>
                <a:gd name="T6" fmla="*/ 2147483646 w 106"/>
                <a:gd name="T7" fmla="*/ 2147483646 h 132"/>
                <a:gd name="T8" fmla="*/ 2147483646 w 106"/>
                <a:gd name="T9" fmla="*/ 2147483646 h 132"/>
                <a:gd name="T10" fmla="*/ 2147483646 w 106"/>
                <a:gd name="T11" fmla="*/ 2147483646 h 132"/>
                <a:gd name="T12" fmla="*/ 2147483646 w 106"/>
                <a:gd name="T13" fmla="*/ 2147483646 h 132"/>
                <a:gd name="T14" fmla="*/ 2147483646 w 106"/>
                <a:gd name="T15" fmla="*/ 2147483646 h 132"/>
                <a:gd name="T16" fmla="*/ 2147483646 w 106"/>
                <a:gd name="T17" fmla="*/ 2147483646 h 132"/>
                <a:gd name="T18" fmla="*/ 2147483646 w 106"/>
                <a:gd name="T19" fmla="*/ 2147483646 h 132"/>
                <a:gd name="T20" fmla="*/ 2147483646 w 106"/>
                <a:gd name="T21" fmla="*/ 2147483646 h 132"/>
                <a:gd name="T22" fmla="*/ 2147483646 w 106"/>
                <a:gd name="T23" fmla="*/ 2147483646 h 132"/>
                <a:gd name="T24" fmla="*/ 2147483646 w 106"/>
                <a:gd name="T25" fmla="*/ 2147483646 h 132"/>
                <a:gd name="T26" fmla="*/ 2147483646 w 106"/>
                <a:gd name="T27" fmla="*/ 2147483646 h 132"/>
                <a:gd name="T28" fmla="*/ 2147483646 w 106"/>
                <a:gd name="T29" fmla="*/ 2147483646 h 132"/>
                <a:gd name="T30" fmla="*/ 2147483646 w 106"/>
                <a:gd name="T31" fmla="*/ 2147483646 h 132"/>
                <a:gd name="T32" fmla="*/ 2147483646 w 106"/>
                <a:gd name="T33" fmla="*/ 2147483646 h 132"/>
                <a:gd name="T34" fmla="*/ 2147483646 w 106"/>
                <a:gd name="T35" fmla="*/ 2147483646 h 132"/>
                <a:gd name="T36" fmla="*/ 2147483646 w 106"/>
                <a:gd name="T37" fmla="*/ 2147483646 h 132"/>
                <a:gd name="T38" fmla="*/ 2147483646 w 106"/>
                <a:gd name="T39" fmla="*/ 2147483646 h 132"/>
                <a:gd name="T40" fmla="*/ 2147483646 w 106"/>
                <a:gd name="T41" fmla="*/ 2147483646 h 132"/>
                <a:gd name="T42" fmla="*/ 2147483646 w 106"/>
                <a:gd name="T43" fmla="*/ 2147483646 h 132"/>
                <a:gd name="T44" fmla="*/ 2147483646 w 106"/>
                <a:gd name="T45" fmla="*/ 0 h 132"/>
                <a:gd name="T46" fmla="*/ 2147483646 w 106"/>
                <a:gd name="T47" fmla="*/ 2147483646 h 132"/>
                <a:gd name="T48" fmla="*/ 2147483646 w 106"/>
                <a:gd name="T49" fmla="*/ 2147483646 h 132"/>
                <a:gd name="T50" fmla="*/ 2147483646 w 106"/>
                <a:gd name="T51" fmla="*/ 2147483646 h 132"/>
                <a:gd name="T52" fmla="*/ 2147483646 w 106"/>
                <a:gd name="T53" fmla="*/ 2147483646 h 132"/>
                <a:gd name="T54" fmla="*/ 2147483646 w 106"/>
                <a:gd name="T55" fmla="*/ 2147483646 h 132"/>
                <a:gd name="T56" fmla="*/ 2147483646 w 106"/>
                <a:gd name="T57" fmla="*/ 2147483646 h 132"/>
                <a:gd name="T58" fmla="*/ 0 w 106"/>
                <a:gd name="T59" fmla="*/ 2147483646 h 132"/>
                <a:gd name="T60" fmla="*/ 0 w 106"/>
                <a:gd name="T61" fmla="*/ 2147483646 h 1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6"/>
                <a:gd name="T94" fmla="*/ 0 h 132"/>
                <a:gd name="T95" fmla="*/ 106 w 106"/>
                <a:gd name="T96" fmla="*/ 132 h 13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6" h="132">
                  <a:moveTo>
                    <a:pt x="0" y="91"/>
                  </a:moveTo>
                  <a:lnTo>
                    <a:pt x="12" y="106"/>
                  </a:lnTo>
                  <a:lnTo>
                    <a:pt x="4" y="128"/>
                  </a:lnTo>
                  <a:lnTo>
                    <a:pt x="4" y="132"/>
                  </a:lnTo>
                  <a:lnTo>
                    <a:pt x="21" y="132"/>
                  </a:lnTo>
                  <a:lnTo>
                    <a:pt x="27" y="78"/>
                  </a:lnTo>
                  <a:lnTo>
                    <a:pt x="34" y="80"/>
                  </a:lnTo>
                  <a:lnTo>
                    <a:pt x="43" y="129"/>
                  </a:lnTo>
                  <a:lnTo>
                    <a:pt x="54" y="132"/>
                  </a:lnTo>
                  <a:lnTo>
                    <a:pt x="63" y="111"/>
                  </a:lnTo>
                  <a:lnTo>
                    <a:pt x="54" y="78"/>
                  </a:lnTo>
                  <a:lnTo>
                    <a:pt x="46" y="64"/>
                  </a:lnTo>
                  <a:lnTo>
                    <a:pt x="69" y="47"/>
                  </a:lnTo>
                  <a:lnTo>
                    <a:pt x="64" y="39"/>
                  </a:lnTo>
                  <a:lnTo>
                    <a:pt x="40" y="53"/>
                  </a:lnTo>
                  <a:lnTo>
                    <a:pt x="35" y="53"/>
                  </a:lnTo>
                  <a:lnTo>
                    <a:pt x="23" y="38"/>
                  </a:lnTo>
                  <a:lnTo>
                    <a:pt x="27" y="30"/>
                  </a:lnTo>
                  <a:lnTo>
                    <a:pt x="46" y="21"/>
                  </a:lnTo>
                  <a:lnTo>
                    <a:pt x="74" y="30"/>
                  </a:lnTo>
                  <a:lnTo>
                    <a:pt x="84" y="29"/>
                  </a:lnTo>
                  <a:lnTo>
                    <a:pt x="106" y="9"/>
                  </a:lnTo>
                  <a:lnTo>
                    <a:pt x="97" y="0"/>
                  </a:lnTo>
                  <a:lnTo>
                    <a:pt x="77" y="16"/>
                  </a:lnTo>
                  <a:lnTo>
                    <a:pt x="64" y="16"/>
                  </a:lnTo>
                  <a:lnTo>
                    <a:pt x="44" y="6"/>
                  </a:lnTo>
                  <a:lnTo>
                    <a:pt x="30" y="6"/>
                  </a:lnTo>
                  <a:lnTo>
                    <a:pt x="14" y="31"/>
                  </a:lnTo>
                  <a:lnTo>
                    <a:pt x="5" y="74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7046D47-C0E0-914D-BE98-15D1F755E6DB}"/>
                </a:ext>
              </a:extLst>
            </p:cNvPr>
            <p:cNvSpPr>
              <a:spLocks/>
            </p:cNvSpPr>
            <p:nvPr/>
          </p:nvSpPr>
          <p:spPr bwMode="gray">
            <a:xfrm>
              <a:off x="8507016" y="4482412"/>
              <a:ext cx="36909" cy="51197"/>
            </a:xfrm>
            <a:custGeom>
              <a:avLst/>
              <a:gdLst>
                <a:gd name="T0" fmla="*/ 2147483646 w 31"/>
                <a:gd name="T1" fmla="*/ 0 h 43"/>
                <a:gd name="T2" fmla="*/ 0 w 31"/>
                <a:gd name="T3" fmla="*/ 2147483646 h 43"/>
                <a:gd name="T4" fmla="*/ 2147483646 w 31"/>
                <a:gd name="T5" fmla="*/ 2147483646 h 43"/>
                <a:gd name="T6" fmla="*/ 2147483646 w 31"/>
                <a:gd name="T7" fmla="*/ 2147483646 h 43"/>
                <a:gd name="T8" fmla="*/ 2147483646 w 31"/>
                <a:gd name="T9" fmla="*/ 2147483646 h 43"/>
                <a:gd name="T10" fmla="*/ 2147483646 w 31"/>
                <a:gd name="T11" fmla="*/ 2147483646 h 43"/>
                <a:gd name="T12" fmla="*/ 2147483646 w 31"/>
                <a:gd name="T13" fmla="*/ 2147483646 h 43"/>
                <a:gd name="T14" fmla="*/ 2147483646 w 31"/>
                <a:gd name="T15" fmla="*/ 2147483646 h 43"/>
                <a:gd name="T16" fmla="*/ 2147483646 w 31"/>
                <a:gd name="T17" fmla="*/ 0 h 43"/>
                <a:gd name="T18" fmla="*/ 2147483646 w 31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"/>
                <a:gd name="T31" fmla="*/ 0 h 43"/>
                <a:gd name="T32" fmla="*/ 31 w 31"/>
                <a:gd name="T33" fmla="*/ 43 h 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" h="43">
                  <a:moveTo>
                    <a:pt x="10" y="0"/>
                  </a:moveTo>
                  <a:lnTo>
                    <a:pt x="0" y="2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7" y="30"/>
                  </a:lnTo>
                  <a:lnTo>
                    <a:pt x="31" y="26"/>
                  </a:lnTo>
                  <a:lnTo>
                    <a:pt x="25" y="18"/>
                  </a:lnTo>
                  <a:lnTo>
                    <a:pt x="14" y="1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BDBAB7C-079C-3148-BEF6-9227A0FB0992}"/>
                </a:ext>
              </a:extLst>
            </p:cNvPr>
            <p:cNvSpPr>
              <a:spLocks/>
            </p:cNvSpPr>
            <p:nvPr/>
          </p:nvSpPr>
          <p:spPr bwMode="gray">
            <a:xfrm>
              <a:off x="8522495" y="4575279"/>
              <a:ext cx="54769" cy="23813"/>
            </a:xfrm>
            <a:custGeom>
              <a:avLst/>
              <a:gdLst>
                <a:gd name="T0" fmla="*/ 2147483646 w 46"/>
                <a:gd name="T1" fmla="*/ 0 h 20"/>
                <a:gd name="T2" fmla="*/ 2147483646 w 46"/>
                <a:gd name="T3" fmla="*/ 2147483646 h 20"/>
                <a:gd name="T4" fmla="*/ 0 w 46"/>
                <a:gd name="T5" fmla="*/ 2147483646 h 20"/>
                <a:gd name="T6" fmla="*/ 2147483646 w 46"/>
                <a:gd name="T7" fmla="*/ 2147483646 h 20"/>
                <a:gd name="T8" fmla="*/ 2147483646 w 46"/>
                <a:gd name="T9" fmla="*/ 2147483646 h 20"/>
                <a:gd name="T10" fmla="*/ 2147483646 w 46"/>
                <a:gd name="T11" fmla="*/ 2147483646 h 20"/>
                <a:gd name="T12" fmla="*/ 2147483646 w 46"/>
                <a:gd name="T13" fmla="*/ 2147483646 h 20"/>
                <a:gd name="T14" fmla="*/ 2147483646 w 46"/>
                <a:gd name="T15" fmla="*/ 2147483646 h 20"/>
                <a:gd name="T16" fmla="*/ 2147483646 w 46"/>
                <a:gd name="T17" fmla="*/ 2147483646 h 20"/>
                <a:gd name="T18" fmla="*/ 2147483646 w 46"/>
                <a:gd name="T19" fmla="*/ 0 h 20"/>
                <a:gd name="T20" fmla="*/ 2147483646 w 46"/>
                <a:gd name="T21" fmla="*/ 0 h 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"/>
                <a:gd name="T34" fmla="*/ 0 h 20"/>
                <a:gd name="T35" fmla="*/ 46 w 46"/>
                <a:gd name="T36" fmla="*/ 20 h 2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" h="20">
                  <a:moveTo>
                    <a:pt x="27" y="0"/>
                  </a:moveTo>
                  <a:lnTo>
                    <a:pt x="6" y="4"/>
                  </a:lnTo>
                  <a:lnTo>
                    <a:pt x="0" y="10"/>
                  </a:lnTo>
                  <a:lnTo>
                    <a:pt x="5" y="20"/>
                  </a:lnTo>
                  <a:lnTo>
                    <a:pt x="18" y="14"/>
                  </a:lnTo>
                  <a:lnTo>
                    <a:pt x="27" y="9"/>
                  </a:lnTo>
                  <a:lnTo>
                    <a:pt x="40" y="20"/>
                  </a:lnTo>
                  <a:lnTo>
                    <a:pt x="46" y="16"/>
                  </a:lnTo>
                  <a:lnTo>
                    <a:pt x="35" y="3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B047632-3C61-834E-A258-B44CE89EFCE4}"/>
                </a:ext>
              </a:extLst>
            </p:cNvPr>
            <p:cNvSpPr>
              <a:spLocks/>
            </p:cNvSpPr>
            <p:nvPr/>
          </p:nvSpPr>
          <p:spPr bwMode="gray">
            <a:xfrm>
              <a:off x="8122444" y="4655051"/>
              <a:ext cx="167879" cy="65484"/>
            </a:xfrm>
            <a:custGeom>
              <a:avLst/>
              <a:gdLst>
                <a:gd name="T0" fmla="*/ 2147483646 w 141"/>
                <a:gd name="T1" fmla="*/ 0 h 55"/>
                <a:gd name="T2" fmla="*/ 0 w 141"/>
                <a:gd name="T3" fmla="*/ 2147483646 h 55"/>
                <a:gd name="T4" fmla="*/ 2147483646 w 141"/>
                <a:gd name="T5" fmla="*/ 2147483646 h 55"/>
                <a:gd name="T6" fmla="*/ 2147483646 w 141"/>
                <a:gd name="T7" fmla="*/ 2147483646 h 55"/>
                <a:gd name="T8" fmla="*/ 2147483646 w 141"/>
                <a:gd name="T9" fmla="*/ 2147483646 h 55"/>
                <a:gd name="T10" fmla="*/ 2147483646 w 141"/>
                <a:gd name="T11" fmla="*/ 2147483646 h 55"/>
                <a:gd name="T12" fmla="*/ 2147483646 w 141"/>
                <a:gd name="T13" fmla="*/ 2147483646 h 55"/>
                <a:gd name="T14" fmla="*/ 2147483646 w 141"/>
                <a:gd name="T15" fmla="*/ 2147483646 h 55"/>
                <a:gd name="T16" fmla="*/ 2147483646 w 141"/>
                <a:gd name="T17" fmla="*/ 2147483646 h 55"/>
                <a:gd name="T18" fmla="*/ 2147483646 w 141"/>
                <a:gd name="T19" fmla="*/ 2147483646 h 55"/>
                <a:gd name="T20" fmla="*/ 2147483646 w 141"/>
                <a:gd name="T21" fmla="*/ 2147483646 h 55"/>
                <a:gd name="T22" fmla="*/ 2147483646 w 141"/>
                <a:gd name="T23" fmla="*/ 2147483646 h 55"/>
                <a:gd name="T24" fmla="*/ 2147483646 w 141"/>
                <a:gd name="T25" fmla="*/ 2147483646 h 55"/>
                <a:gd name="T26" fmla="*/ 2147483646 w 141"/>
                <a:gd name="T27" fmla="*/ 0 h 55"/>
                <a:gd name="T28" fmla="*/ 2147483646 w 141"/>
                <a:gd name="T29" fmla="*/ 0 h 5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1"/>
                <a:gd name="T46" fmla="*/ 0 h 55"/>
                <a:gd name="T47" fmla="*/ 141 w 141"/>
                <a:gd name="T48" fmla="*/ 55 h 5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1" h="55">
                  <a:moveTo>
                    <a:pt x="14" y="0"/>
                  </a:moveTo>
                  <a:lnTo>
                    <a:pt x="0" y="10"/>
                  </a:lnTo>
                  <a:lnTo>
                    <a:pt x="3" y="18"/>
                  </a:lnTo>
                  <a:lnTo>
                    <a:pt x="48" y="28"/>
                  </a:lnTo>
                  <a:lnTo>
                    <a:pt x="72" y="32"/>
                  </a:lnTo>
                  <a:lnTo>
                    <a:pt x="81" y="43"/>
                  </a:lnTo>
                  <a:lnTo>
                    <a:pt x="107" y="45"/>
                  </a:lnTo>
                  <a:lnTo>
                    <a:pt x="120" y="55"/>
                  </a:lnTo>
                  <a:lnTo>
                    <a:pt x="131" y="52"/>
                  </a:lnTo>
                  <a:lnTo>
                    <a:pt x="141" y="43"/>
                  </a:lnTo>
                  <a:lnTo>
                    <a:pt x="122" y="35"/>
                  </a:lnTo>
                  <a:lnTo>
                    <a:pt x="106" y="21"/>
                  </a:lnTo>
                  <a:lnTo>
                    <a:pt x="63" y="1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C537FF8-2153-C34F-AE22-8C4C785B4F57}"/>
                </a:ext>
              </a:extLst>
            </p:cNvPr>
            <p:cNvSpPr>
              <a:spLocks/>
            </p:cNvSpPr>
            <p:nvPr/>
          </p:nvSpPr>
          <p:spPr bwMode="gray">
            <a:xfrm>
              <a:off x="8303420" y="4708629"/>
              <a:ext cx="27385" cy="15479"/>
            </a:xfrm>
            <a:custGeom>
              <a:avLst/>
              <a:gdLst>
                <a:gd name="T0" fmla="*/ 2147483646 w 23"/>
                <a:gd name="T1" fmla="*/ 0 h 13"/>
                <a:gd name="T2" fmla="*/ 0 w 23"/>
                <a:gd name="T3" fmla="*/ 2147483646 h 13"/>
                <a:gd name="T4" fmla="*/ 2147483646 w 23"/>
                <a:gd name="T5" fmla="*/ 2147483646 h 13"/>
                <a:gd name="T6" fmla="*/ 2147483646 w 23"/>
                <a:gd name="T7" fmla="*/ 2147483646 h 13"/>
                <a:gd name="T8" fmla="*/ 2147483646 w 23"/>
                <a:gd name="T9" fmla="*/ 0 h 13"/>
                <a:gd name="T10" fmla="*/ 2147483646 w 23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13"/>
                <a:gd name="T20" fmla="*/ 23 w 23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13">
                  <a:moveTo>
                    <a:pt x="11" y="0"/>
                  </a:moveTo>
                  <a:lnTo>
                    <a:pt x="0" y="6"/>
                  </a:lnTo>
                  <a:lnTo>
                    <a:pt x="6" y="13"/>
                  </a:lnTo>
                  <a:lnTo>
                    <a:pt x="23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A5E0B0C-319D-6A47-BA0E-754B0DEA290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40330" y="4702677"/>
              <a:ext cx="21431" cy="15478"/>
            </a:xfrm>
            <a:custGeom>
              <a:avLst/>
              <a:gdLst>
                <a:gd name="T0" fmla="*/ 0 w 18"/>
                <a:gd name="T1" fmla="*/ 0 h 13"/>
                <a:gd name="T2" fmla="*/ 2147483646 w 18"/>
                <a:gd name="T3" fmla="*/ 2147483646 h 13"/>
                <a:gd name="T4" fmla="*/ 2147483646 w 18"/>
                <a:gd name="T5" fmla="*/ 2147483646 h 13"/>
                <a:gd name="T6" fmla="*/ 2147483646 w 18"/>
                <a:gd name="T7" fmla="*/ 2147483646 h 13"/>
                <a:gd name="T8" fmla="*/ 2147483646 w 18"/>
                <a:gd name="T9" fmla="*/ 0 h 13"/>
                <a:gd name="T10" fmla="*/ 0 w 18"/>
                <a:gd name="T11" fmla="*/ 0 h 13"/>
                <a:gd name="T12" fmla="*/ 0 w 18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13"/>
                <a:gd name="T23" fmla="*/ 18 w 18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13">
                  <a:moveTo>
                    <a:pt x="0" y="0"/>
                  </a:moveTo>
                  <a:lnTo>
                    <a:pt x="1" y="11"/>
                  </a:lnTo>
                  <a:lnTo>
                    <a:pt x="13" y="13"/>
                  </a:lnTo>
                  <a:lnTo>
                    <a:pt x="18" y="8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45EEC7C-C936-5E43-807B-CA1262980A98}"/>
                </a:ext>
              </a:extLst>
            </p:cNvPr>
            <p:cNvSpPr>
              <a:spLocks/>
            </p:cNvSpPr>
            <p:nvPr/>
          </p:nvSpPr>
          <p:spPr bwMode="gray">
            <a:xfrm>
              <a:off x="8355806" y="4733634"/>
              <a:ext cx="28575" cy="15478"/>
            </a:xfrm>
            <a:custGeom>
              <a:avLst/>
              <a:gdLst>
                <a:gd name="T0" fmla="*/ 2147483646 w 24"/>
                <a:gd name="T1" fmla="*/ 0 h 13"/>
                <a:gd name="T2" fmla="*/ 0 w 24"/>
                <a:gd name="T3" fmla="*/ 2147483646 h 13"/>
                <a:gd name="T4" fmla="*/ 2147483646 w 24"/>
                <a:gd name="T5" fmla="*/ 2147483646 h 13"/>
                <a:gd name="T6" fmla="*/ 2147483646 w 24"/>
                <a:gd name="T7" fmla="*/ 2147483646 h 13"/>
                <a:gd name="T8" fmla="*/ 2147483646 w 24"/>
                <a:gd name="T9" fmla="*/ 0 h 13"/>
                <a:gd name="T10" fmla="*/ 2147483646 w 24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3"/>
                <a:gd name="T20" fmla="*/ 24 w 24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3">
                  <a:moveTo>
                    <a:pt x="14" y="0"/>
                  </a:moveTo>
                  <a:lnTo>
                    <a:pt x="0" y="2"/>
                  </a:lnTo>
                  <a:lnTo>
                    <a:pt x="13" y="13"/>
                  </a:lnTo>
                  <a:lnTo>
                    <a:pt x="24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EBB26B6-1071-1748-9421-2303CDD80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374858" y="4708629"/>
              <a:ext cx="50006" cy="15479"/>
            </a:xfrm>
            <a:custGeom>
              <a:avLst/>
              <a:gdLst>
                <a:gd name="T0" fmla="*/ 2147483646 w 42"/>
                <a:gd name="T1" fmla="*/ 2147483646 h 13"/>
                <a:gd name="T2" fmla="*/ 0 w 42"/>
                <a:gd name="T3" fmla="*/ 2147483646 h 13"/>
                <a:gd name="T4" fmla="*/ 2147483646 w 42"/>
                <a:gd name="T5" fmla="*/ 2147483646 h 13"/>
                <a:gd name="T6" fmla="*/ 2147483646 w 42"/>
                <a:gd name="T7" fmla="*/ 2147483646 h 13"/>
                <a:gd name="T8" fmla="*/ 2147483646 w 42"/>
                <a:gd name="T9" fmla="*/ 0 h 13"/>
                <a:gd name="T10" fmla="*/ 2147483646 w 42"/>
                <a:gd name="T11" fmla="*/ 2147483646 h 13"/>
                <a:gd name="T12" fmla="*/ 2147483646 w 42"/>
                <a:gd name="T13" fmla="*/ 0 h 13"/>
                <a:gd name="T14" fmla="*/ 2147483646 w 42"/>
                <a:gd name="T15" fmla="*/ 2147483646 h 13"/>
                <a:gd name="T16" fmla="*/ 2147483646 w 42"/>
                <a:gd name="T17" fmla="*/ 2147483646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"/>
                <a:gd name="T28" fmla="*/ 0 h 13"/>
                <a:gd name="T29" fmla="*/ 42 w 4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" h="13">
                  <a:moveTo>
                    <a:pt x="4" y="4"/>
                  </a:moveTo>
                  <a:lnTo>
                    <a:pt x="0" y="10"/>
                  </a:lnTo>
                  <a:lnTo>
                    <a:pt x="23" y="13"/>
                  </a:lnTo>
                  <a:lnTo>
                    <a:pt x="42" y="3"/>
                  </a:lnTo>
                  <a:lnTo>
                    <a:pt x="31" y="0"/>
                  </a:lnTo>
                  <a:lnTo>
                    <a:pt x="14" y="6"/>
                  </a:lnTo>
                  <a:lnTo>
                    <a:pt x="9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C835620-A3B0-1444-90E6-8425C51BE3CB}"/>
                </a:ext>
              </a:extLst>
            </p:cNvPr>
            <p:cNvSpPr>
              <a:spLocks/>
            </p:cNvSpPr>
            <p:nvPr/>
          </p:nvSpPr>
          <p:spPr bwMode="gray">
            <a:xfrm>
              <a:off x="8436770" y="4718154"/>
              <a:ext cx="64294" cy="33338"/>
            </a:xfrm>
            <a:custGeom>
              <a:avLst/>
              <a:gdLst>
                <a:gd name="T0" fmla="*/ 2147483646 w 54"/>
                <a:gd name="T1" fmla="*/ 0 h 28"/>
                <a:gd name="T2" fmla="*/ 0 w 54"/>
                <a:gd name="T3" fmla="*/ 2147483646 h 28"/>
                <a:gd name="T4" fmla="*/ 2147483646 w 54"/>
                <a:gd name="T5" fmla="*/ 2147483646 h 28"/>
                <a:gd name="T6" fmla="*/ 2147483646 w 54"/>
                <a:gd name="T7" fmla="*/ 2147483646 h 28"/>
                <a:gd name="T8" fmla="*/ 2147483646 w 54"/>
                <a:gd name="T9" fmla="*/ 2147483646 h 28"/>
                <a:gd name="T10" fmla="*/ 2147483646 w 54"/>
                <a:gd name="T11" fmla="*/ 2147483646 h 28"/>
                <a:gd name="T12" fmla="*/ 2147483646 w 54"/>
                <a:gd name="T13" fmla="*/ 0 h 28"/>
                <a:gd name="T14" fmla="*/ 2147483646 w 54"/>
                <a:gd name="T15" fmla="*/ 0 h 28"/>
                <a:gd name="T16" fmla="*/ 2147483646 w 54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"/>
                <a:gd name="T28" fmla="*/ 0 h 28"/>
                <a:gd name="T29" fmla="*/ 54 w 54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" h="28">
                  <a:moveTo>
                    <a:pt x="26" y="0"/>
                  </a:moveTo>
                  <a:lnTo>
                    <a:pt x="0" y="22"/>
                  </a:lnTo>
                  <a:lnTo>
                    <a:pt x="3" y="28"/>
                  </a:lnTo>
                  <a:lnTo>
                    <a:pt x="14" y="25"/>
                  </a:lnTo>
                  <a:lnTo>
                    <a:pt x="27" y="13"/>
                  </a:lnTo>
                  <a:lnTo>
                    <a:pt x="54" y="9"/>
                  </a:lnTo>
                  <a:lnTo>
                    <a:pt x="48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606289D-9455-3E44-AD03-30D20429D796}"/>
                </a:ext>
              </a:extLst>
            </p:cNvPr>
            <p:cNvSpPr>
              <a:spLocks/>
            </p:cNvSpPr>
            <p:nvPr/>
          </p:nvSpPr>
          <p:spPr bwMode="gray">
            <a:xfrm>
              <a:off x="8924925" y="4596712"/>
              <a:ext cx="44054" cy="50006"/>
            </a:xfrm>
            <a:custGeom>
              <a:avLst/>
              <a:gdLst>
                <a:gd name="T0" fmla="*/ 2147483646 w 37"/>
                <a:gd name="T1" fmla="*/ 0 h 42"/>
                <a:gd name="T2" fmla="*/ 0 w 37"/>
                <a:gd name="T3" fmla="*/ 2147483646 h 42"/>
                <a:gd name="T4" fmla="*/ 2147483646 w 37"/>
                <a:gd name="T5" fmla="*/ 2147483646 h 42"/>
                <a:gd name="T6" fmla="*/ 2147483646 w 37"/>
                <a:gd name="T7" fmla="*/ 2147483646 h 42"/>
                <a:gd name="T8" fmla="*/ 2147483646 w 37"/>
                <a:gd name="T9" fmla="*/ 2147483646 h 42"/>
                <a:gd name="T10" fmla="*/ 2147483646 w 37"/>
                <a:gd name="T11" fmla="*/ 2147483646 h 42"/>
                <a:gd name="T12" fmla="*/ 2147483646 w 37"/>
                <a:gd name="T13" fmla="*/ 2147483646 h 42"/>
                <a:gd name="T14" fmla="*/ 2147483646 w 37"/>
                <a:gd name="T15" fmla="*/ 0 h 42"/>
                <a:gd name="T16" fmla="*/ 2147483646 w 37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"/>
                <a:gd name="T28" fmla="*/ 0 h 42"/>
                <a:gd name="T29" fmla="*/ 37 w 37"/>
                <a:gd name="T30" fmla="*/ 42 h 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" h="42">
                  <a:moveTo>
                    <a:pt x="6" y="0"/>
                  </a:moveTo>
                  <a:lnTo>
                    <a:pt x="0" y="7"/>
                  </a:lnTo>
                  <a:lnTo>
                    <a:pt x="25" y="29"/>
                  </a:lnTo>
                  <a:lnTo>
                    <a:pt x="29" y="42"/>
                  </a:lnTo>
                  <a:lnTo>
                    <a:pt x="36" y="41"/>
                  </a:lnTo>
                  <a:lnTo>
                    <a:pt x="37" y="28"/>
                  </a:lnTo>
                  <a:lnTo>
                    <a:pt x="29" y="2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EF9D7B8-1839-A24A-AD16-0865015A9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8891589" y="4634810"/>
              <a:ext cx="60722" cy="42863"/>
            </a:xfrm>
            <a:custGeom>
              <a:avLst/>
              <a:gdLst>
                <a:gd name="T0" fmla="*/ 2147483646 w 51"/>
                <a:gd name="T1" fmla="*/ 0 h 36"/>
                <a:gd name="T2" fmla="*/ 2147483646 w 51"/>
                <a:gd name="T3" fmla="*/ 2147483646 h 36"/>
                <a:gd name="T4" fmla="*/ 2147483646 w 51"/>
                <a:gd name="T5" fmla="*/ 2147483646 h 36"/>
                <a:gd name="T6" fmla="*/ 2147483646 w 51"/>
                <a:gd name="T7" fmla="*/ 2147483646 h 36"/>
                <a:gd name="T8" fmla="*/ 0 w 51"/>
                <a:gd name="T9" fmla="*/ 2147483646 h 36"/>
                <a:gd name="T10" fmla="*/ 2147483646 w 51"/>
                <a:gd name="T11" fmla="*/ 2147483646 h 36"/>
                <a:gd name="T12" fmla="*/ 2147483646 w 51"/>
                <a:gd name="T13" fmla="*/ 2147483646 h 36"/>
                <a:gd name="T14" fmla="*/ 2147483646 w 51"/>
                <a:gd name="T15" fmla="*/ 2147483646 h 36"/>
                <a:gd name="T16" fmla="*/ 2147483646 w 51"/>
                <a:gd name="T17" fmla="*/ 2147483646 h 36"/>
                <a:gd name="T18" fmla="*/ 2147483646 w 51"/>
                <a:gd name="T19" fmla="*/ 0 h 36"/>
                <a:gd name="T20" fmla="*/ 2147483646 w 51"/>
                <a:gd name="T21" fmla="*/ 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36"/>
                <a:gd name="T35" fmla="*/ 51 w 51"/>
                <a:gd name="T36" fmla="*/ 36 h 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36">
                  <a:moveTo>
                    <a:pt x="45" y="0"/>
                  </a:moveTo>
                  <a:lnTo>
                    <a:pt x="41" y="1"/>
                  </a:lnTo>
                  <a:lnTo>
                    <a:pt x="37" y="14"/>
                  </a:lnTo>
                  <a:lnTo>
                    <a:pt x="28" y="21"/>
                  </a:lnTo>
                  <a:lnTo>
                    <a:pt x="0" y="26"/>
                  </a:lnTo>
                  <a:lnTo>
                    <a:pt x="1" y="36"/>
                  </a:lnTo>
                  <a:lnTo>
                    <a:pt x="31" y="35"/>
                  </a:lnTo>
                  <a:lnTo>
                    <a:pt x="51" y="23"/>
                  </a:lnTo>
                  <a:lnTo>
                    <a:pt x="49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40C8F64F-421E-1C46-B07B-A1ED63B8750D}"/>
                </a:ext>
              </a:extLst>
            </p:cNvPr>
            <p:cNvSpPr>
              <a:spLocks/>
            </p:cNvSpPr>
            <p:nvPr/>
          </p:nvSpPr>
          <p:spPr bwMode="gray">
            <a:xfrm>
              <a:off x="8985647" y="4661005"/>
              <a:ext cx="27384" cy="35719"/>
            </a:xfrm>
            <a:custGeom>
              <a:avLst/>
              <a:gdLst>
                <a:gd name="T0" fmla="*/ 0 w 23"/>
                <a:gd name="T1" fmla="*/ 2147483646 h 30"/>
                <a:gd name="T2" fmla="*/ 2147483646 w 23"/>
                <a:gd name="T3" fmla="*/ 2147483646 h 30"/>
                <a:gd name="T4" fmla="*/ 2147483646 w 23"/>
                <a:gd name="T5" fmla="*/ 2147483646 h 30"/>
                <a:gd name="T6" fmla="*/ 2147483646 w 23"/>
                <a:gd name="T7" fmla="*/ 2147483646 h 30"/>
                <a:gd name="T8" fmla="*/ 2147483646 w 23"/>
                <a:gd name="T9" fmla="*/ 2147483646 h 30"/>
                <a:gd name="T10" fmla="*/ 2147483646 w 23"/>
                <a:gd name="T11" fmla="*/ 0 h 30"/>
                <a:gd name="T12" fmla="*/ 0 w 23"/>
                <a:gd name="T13" fmla="*/ 2147483646 h 30"/>
                <a:gd name="T14" fmla="*/ 0 w 23"/>
                <a:gd name="T15" fmla="*/ 2147483646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"/>
                <a:gd name="T25" fmla="*/ 0 h 30"/>
                <a:gd name="T26" fmla="*/ 23 w 23"/>
                <a:gd name="T27" fmla="*/ 30 h 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" h="30">
                  <a:moveTo>
                    <a:pt x="0" y="1"/>
                  </a:moveTo>
                  <a:lnTo>
                    <a:pt x="7" y="19"/>
                  </a:lnTo>
                  <a:lnTo>
                    <a:pt x="19" y="30"/>
                  </a:lnTo>
                  <a:lnTo>
                    <a:pt x="23" y="27"/>
                  </a:lnTo>
                  <a:lnTo>
                    <a:pt x="21" y="16"/>
                  </a:lnTo>
                  <a:lnTo>
                    <a:pt x="8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0131170-1B34-B74A-BE75-F03B348AC906}"/>
                </a:ext>
              </a:extLst>
            </p:cNvPr>
            <p:cNvSpPr>
              <a:spLocks/>
            </p:cNvSpPr>
            <p:nvPr/>
          </p:nvSpPr>
          <p:spPr bwMode="gray">
            <a:xfrm>
              <a:off x="9024939" y="4693151"/>
              <a:ext cx="16669" cy="23813"/>
            </a:xfrm>
            <a:custGeom>
              <a:avLst/>
              <a:gdLst>
                <a:gd name="T0" fmla="*/ 0 w 14"/>
                <a:gd name="T1" fmla="*/ 0 h 20"/>
                <a:gd name="T2" fmla="*/ 0 w 14"/>
                <a:gd name="T3" fmla="*/ 2147483646 h 20"/>
                <a:gd name="T4" fmla="*/ 2147483646 w 14"/>
                <a:gd name="T5" fmla="*/ 2147483646 h 20"/>
                <a:gd name="T6" fmla="*/ 2147483646 w 14"/>
                <a:gd name="T7" fmla="*/ 2147483646 h 20"/>
                <a:gd name="T8" fmla="*/ 2147483646 w 14"/>
                <a:gd name="T9" fmla="*/ 2147483646 h 20"/>
                <a:gd name="T10" fmla="*/ 0 w 14"/>
                <a:gd name="T11" fmla="*/ 0 h 20"/>
                <a:gd name="T12" fmla="*/ 0 w 14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0"/>
                <a:gd name="T23" fmla="*/ 14 w 14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0">
                  <a:moveTo>
                    <a:pt x="0" y="0"/>
                  </a:moveTo>
                  <a:lnTo>
                    <a:pt x="0" y="13"/>
                  </a:lnTo>
                  <a:lnTo>
                    <a:pt x="8" y="20"/>
                  </a:lnTo>
                  <a:lnTo>
                    <a:pt x="14" y="16"/>
                  </a:lnTo>
                  <a:lnTo>
                    <a:pt x="8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A6D8DFB-EAAC-3B4B-A157-3560B714206D}"/>
                </a:ext>
              </a:extLst>
            </p:cNvPr>
            <p:cNvSpPr>
              <a:spLocks/>
            </p:cNvSpPr>
            <p:nvPr/>
          </p:nvSpPr>
          <p:spPr bwMode="gray">
            <a:xfrm>
              <a:off x="9028511" y="4728871"/>
              <a:ext cx="16669" cy="25003"/>
            </a:xfrm>
            <a:custGeom>
              <a:avLst/>
              <a:gdLst>
                <a:gd name="T0" fmla="*/ 2147483646 w 14"/>
                <a:gd name="T1" fmla="*/ 0 h 21"/>
                <a:gd name="T2" fmla="*/ 0 w 14"/>
                <a:gd name="T3" fmla="*/ 2147483646 h 21"/>
                <a:gd name="T4" fmla="*/ 2147483646 w 14"/>
                <a:gd name="T5" fmla="*/ 2147483646 h 21"/>
                <a:gd name="T6" fmla="*/ 2147483646 w 14"/>
                <a:gd name="T7" fmla="*/ 2147483646 h 21"/>
                <a:gd name="T8" fmla="*/ 2147483646 w 14"/>
                <a:gd name="T9" fmla="*/ 2147483646 h 21"/>
                <a:gd name="T10" fmla="*/ 2147483646 w 14"/>
                <a:gd name="T11" fmla="*/ 0 h 21"/>
                <a:gd name="T12" fmla="*/ 2147483646 w 14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1"/>
                <a:gd name="T23" fmla="*/ 14 w 14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1">
                  <a:moveTo>
                    <a:pt x="6" y="0"/>
                  </a:moveTo>
                  <a:lnTo>
                    <a:pt x="0" y="7"/>
                  </a:lnTo>
                  <a:lnTo>
                    <a:pt x="6" y="19"/>
                  </a:lnTo>
                  <a:lnTo>
                    <a:pt x="14" y="21"/>
                  </a:lnTo>
                  <a:lnTo>
                    <a:pt x="13" y="1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C96928F3-49D9-7242-9CE8-6D84BDE40E10}"/>
                </a:ext>
              </a:extLst>
            </p:cNvPr>
            <p:cNvSpPr>
              <a:spLocks/>
            </p:cNvSpPr>
            <p:nvPr/>
          </p:nvSpPr>
          <p:spPr bwMode="gray">
            <a:xfrm>
              <a:off x="9052323" y="4721728"/>
              <a:ext cx="25003" cy="29765"/>
            </a:xfrm>
            <a:custGeom>
              <a:avLst/>
              <a:gdLst>
                <a:gd name="T0" fmla="*/ 0 w 21"/>
                <a:gd name="T1" fmla="*/ 0 h 25"/>
                <a:gd name="T2" fmla="*/ 2147483646 w 21"/>
                <a:gd name="T3" fmla="*/ 2147483646 h 25"/>
                <a:gd name="T4" fmla="*/ 2147483646 w 21"/>
                <a:gd name="T5" fmla="*/ 2147483646 h 25"/>
                <a:gd name="T6" fmla="*/ 2147483646 w 21"/>
                <a:gd name="T7" fmla="*/ 2147483646 h 25"/>
                <a:gd name="T8" fmla="*/ 2147483646 w 21"/>
                <a:gd name="T9" fmla="*/ 2147483646 h 25"/>
                <a:gd name="T10" fmla="*/ 0 w 21"/>
                <a:gd name="T11" fmla="*/ 0 h 25"/>
                <a:gd name="T12" fmla="*/ 0 w 21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25"/>
                <a:gd name="T23" fmla="*/ 21 w 21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25">
                  <a:moveTo>
                    <a:pt x="0" y="0"/>
                  </a:moveTo>
                  <a:lnTo>
                    <a:pt x="6" y="13"/>
                  </a:lnTo>
                  <a:lnTo>
                    <a:pt x="16" y="25"/>
                  </a:lnTo>
                  <a:lnTo>
                    <a:pt x="21" y="15"/>
                  </a:lnTo>
                  <a:lnTo>
                    <a:pt x="1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B621091-5A56-A94B-872A-8B0DFC3F7D50}"/>
                </a:ext>
              </a:extLst>
            </p:cNvPr>
            <p:cNvSpPr>
              <a:spLocks/>
            </p:cNvSpPr>
            <p:nvPr/>
          </p:nvSpPr>
          <p:spPr bwMode="gray">
            <a:xfrm>
              <a:off x="9084469" y="4744349"/>
              <a:ext cx="20241" cy="32147"/>
            </a:xfrm>
            <a:custGeom>
              <a:avLst/>
              <a:gdLst>
                <a:gd name="T0" fmla="*/ 0 w 17"/>
                <a:gd name="T1" fmla="*/ 0 h 27"/>
                <a:gd name="T2" fmla="*/ 2147483646 w 17"/>
                <a:gd name="T3" fmla="*/ 2147483646 h 27"/>
                <a:gd name="T4" fmla="*/ 2147483646 w 17"/>
                <a:gd name="T5" fmla="*/ 2147483646 h 27"/>
                <a:gd name="T6" fmla="*/ 2147483646 w 17"/>
                <a:gd name="T7" fmla="*/ 2147483646 h 27"/>
                <a:gd name="T8" fmla="*/ 0 w 17"/>
                <a:gd name="T9" fmla="*/ 0 h 27"/>
                <a:gd name="T10" fmla="*/ 0 w 17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27"/>
                <a:gd name="T20" fmla="*/ 17 w 17"/>
                <a:gd name="T21" fmla="*/ 27 h 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27">
                  <a:moveTo>
                    <a:pt x="0" y="0"/>
                  </a:moveTo>
                  <a:lnTo>
                    <a:pt x="4" y="16"/>
                  </a:lnTo>
                  <a:lnTo>
                    <a:pt x="10" y="27"/>
                  </a:lnTo>
                  <a:lnTo>
                    <a:pt x="17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6492A4A-76F3-034D-8BF3-44B404F18661}"/>
                </a:ext>
              </a:extLst>
            </p:cNvPr>
            <p:cNvSpPr>
              <a:spLocks/>
            </p:cNvSpPr>
            <p:nvPr/>
          </p:nvSpPr>
          <p:spPr bwMode="gray">
            <a:xfrm>
              <a:off x="9091614" y="4787210"/>
              <a:ext cx="17860" cy="20241"/>
            </a:xfrm>
            <a:custGeom>
              <a:avLst/>
              <a:gdLst>
                <a:gd name="T0" fmla="*/ 2147483646 w 15"/>
                <a:gd name="T1" fmla="*/ 0 h 17"/>
                <a:gd name="T2" fmla="*/ 0 w 15"/>
                <a:gd name="T3" fmla="*/ 2147483646 h 17"/>
                <a:gd name="T4" fmla="*/ 2147483646 w 15"/>
                <a:gd name="T5" fmla="*/ 2147483646 h 17"/>
                <a:gd name="T6" fmla="*/ 2147483646 w 15"/>
                <a:gd name="T7" fmla="*/ 2147483646 h 17"/>
                <a:gd name="T8" fmla="*/ 2147483646 w 15"/>
                <a:gd name="T9" fmla="*/ 2147483646 h 17"/>
                <a:gd name="T10" fmla="*/ 2147483646 w 15"/>
                <a:gd name="T11" fmla="*/ 0 h 17"/>
                <a:gd name="T12" fmla="*/ 2147483646 w 15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7"/>
                <a:gd name="T23" fmla="*/ 15 w 15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7">
                  <a:moveTo>
                    <a:pt x="3" y="0"/>
                  </a:moveTo>
                  <a:lnTo>
                    <a:pt x="0" y="5"/>
                  </a:lnTo>
                  <a:lnTo>
                    <a:pt x="8" y="17"/>
                  </a:lnTo>
                  <a:lnTo>
                    <a:pt x="15" y="17"/>
                  </a:lnTo>
                  <a:lnTo>
                    <a:pt x="1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6734F34-C409-D848-9C9B-51FF993F4757}"/>
                </a:ext>
              </a:extLst>
            </p:cNvPr>
            <p:cNvSpPr>
              <a:spLocks/>
            </p:cNvSpPr>
            <p:nvPr/>
          </p:nvSpPr>
          <p:spPr bwMode="gray">
            <a:xfrm>
              <a:off x="9060657" y="4814595"/>
              <a:ext cx="16669" cy="19050"/>
            </a:xfrm>
            <a:custGeom>
              <a:avLst/>
              <a:gdLst>
                <a:gd name="T0" fmla="*/ 2147483646 w 14"/>
                <a:gd name="T1" fmla="*/ 0 h 16"/>
                <a:gd name="T2" fmla="*/ 0 w 14"/>
                <a:gd name="T3" fmla="*/ 2147483646 h 16"/>
                <a:gd name="T4" fmla="*/ 2147483646 w 14"/>
                <a:gd name="T5" fmla="*/ 2147483646 h 16"/>
                <a:gd name="T6" fmla="*/ 2147483646 w 14"/>
                <a:gd name="T7" fmla="*/ 2147483646 h 16"/>
                <a:gd name="T8" fmla="*/ 2147483646 w 14"/>
                <a:gd name="T9" fmla="*/ 0 h 16"/>
                <a:gd name="T10" fmla="*/ 2147483646 w 14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6"/>
                <a:gd name="T20" fmla="*/ 14 w 1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6">
                  <a:moveTo>
                    <a:pt x="9" y="0"/>
                  </a:moveTo>
                  <a:lnTo>
                    <a:pt x="0" y="4"/>
                  </a:lnTo>
                  <a:lnTo>
                    <a:pt x="8" y="16"/>
                  </a:lnTo>
                  <a:lnTo>
                    <a:pt x="14" y="12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58AC44E-4554-2445-89D4-87BDBD799C7C}"/>
                </a:ext>
              </a:extLst>
            </p:cNvPr>
            <p:cNvSpPr>
              <a:spLocks/>
            </p:cNvSpPr>
            <p:nvPr/>
          </p:nvSpPr>
          <p:spPr bwMode="gray">
            <a:xfrm>
              <a:off x="9173766" y="4896748"/>
              <a:ext cx="14288" cy="25004"/>
            </a:xfrm>
            <a:custGeom>
              <a:avLst/>
              <a:gdLst>
                <a:gd name="T0" fmla="*/ 2147483646 w 12"/>
                <a:gd name="T1" fmla="*/ 0 h 21"/>
                <a:gd name="T2" fmla="*/ 0 w 12"/>
                <a:gd name="T3" fmla="*/ 2147483646 h 21"/>
                <a:gd name="T4" fmla="*/ 2147483646 w 12"/>
                <a:gd name="T5" fmla="*/ 2147483646 h 21"/>
                <a:gd name="T6" fmla="*/ 2147483646 w 12"/>
                <a:gd name="T7" fmla="*/ 2147483646 h 21"/>
                <a:gd name="T8" fmla="*/ 2147483646 w 12"/>
                <a:gd name="T9" fmla="*/ 2147483646 h 21"/>
                <a:gd name="T10" fmla="*/ 2147483646 w 12"/>
                <a:gd name="T11" fmla="*/ 0 h 21"/>
                <a:gd name="T12" fmla="*/ 2147483646 w 12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1"/>
                <a:gd name="T23" fmla="*/ 12 w 12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1">
                  <a:moveTo>
                    <a:pt x="7" y="0"/>
                  </a:moveTo>
                  <a:lnTo>
                    <a:pt x="0" y="8"/>
                  </a:lnTo>
                  <a:lnTo>
                    <a:pt x="3" y="19"/>
                  </a:lnTo>
                  <a:lnTo>
                    <a:pt x="7" y="21"/>
                  </a:lnTo>
                  <a:lnTo>
                    <a:pt x="12" y="13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D36C832-E9F5-7B49-8E11-4B345B9CA092}"/>
                </a:ext>
              </a:extLst>
            </p:cNvPr>
            <p:cNvSpPr>
              <a:spLocks/>
            </p:cNvSpPr>
            <p:nvPr/>
          </p:nvSpPr>
          <p:spPr bwMode="gray">
            <a:xfrm>
              <a:off x="9186862" y="4926514"/>
              <a:ext cx="14288" cy="13097"/>
            </a:xfrm>
            <a:custGeom>
              <a:avLst/>
              <a:gdLst>
                <a:gd name="T0" fmla="*/ 0 w 12"/>
                <a:gd name="T1" fmla="*/ 2147483646 h 11"/>
                <a:gd name="T2" fmla="*/ 0 w 12"/>
                <a:gd name="T3" fmla="*/ 2147483646 h 11"/>
                <a:gd name="T4" fmla="*/ 2147483646 w 12"/>
                <a:gd name="T5" fmla="*/ 2147483646 h 11"/>
                <a:gd name="T6" fmla="*/ 2147483646 w 12"/>
                <a:gd name="T7" fmla="*/ 2147483646 h 11"/>
                <a:gd name="T8" fmla="*/ 2147483646 w 12"/>
                <a:gd name="T9" fmla="*/ 0 h 11"/>
                <a:gd name="T10" fmla="*/ 0 w 12"/>
                <a:gd name="T11" fmla="*/ 2147483646 h 11"/>
                <a:gd name="T12" fmla="*/ 0 w 12"/>
                <a:gd name="T13" fmla="*/ 2147483646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1"/>
                <a:gd name="T23" fmla="*/ 12 w 12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1">
                  <a:moveTo>
                    <a:pt x="0" y="2"/>
                  </a:moveTo>
                  <a:lnTo>
                    <a:pt x="0" y="8"/>
                  </a:lnTo>
                  <a:lnTo>
                    <a:pt x="8" y="11"/>
                  </a:lnTo>
                  <a:lnTo>
                    <a:pt x="12" y="8"/>
                  </a:lnTo>
                  <a:lnTo>
                    <a:pt x="8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C533127-95E6-C24B-B6A8-869E1F589D42}"/>
                </a:ext>
              </a:extLst>
            </p:cNvPr>
            <p:cNvSpPr>
              <a:spLocks/>
            </p:cNvSpPr>
            <p:nvPr/>
          </p:nvSpPr>
          <p:spPr bwMode="gray">
            <a:xfrm>
              <a:off x="9194006" y="5002714"/>
              <a:ext cx="15479" cy="13097"/>
            </a:xfrm>
            <a:custGeom>
              <a:avLst/>
              <a:gdLst>
                <a:gd name="T0" fmla="*/ 2147483646 w 13"/>
                <a:gd name="T1" fmla="*/ 0 h 11"/>
                <a:gd name="T2" fmla="*/ 0 w 13"/>
                <a:gd name="T3" fmla="*/ 2147483646 h 11"/>
                <a:gd name="T4" fmla="*/ 2147483646 w 13"/>
                <a:gd name="T5" fmla="*/ 2147483646 h 11"/>
                <a:gd name="T6" fmla="*/ 2147483646 w 13"/>
                <a:gd name="T7" fmla="*/ 2147483646 h 11"/>
                <a:gd name="T8" fmla="*/ 2147483646 w 13"/>
                <a:gd name="T9" fmla="*/ 0 h 11"/>
                <a:gd name="T10" fmla="*/ 2147483646 w 13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11"/>
                <a:gd name="T20" fmla="*/ 13 w 13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11">
                  <a:moveTo>
                    <a:pt x="4" y="0"/>
                  </a:moveTo>
                  <a:lnTo>
                    <a:pt x="0" y="5"/>
                  </a:lnTo>
                  <a:lnTo>
                    <a:pt x="6" y="11"/>
                  </a:lnTo>
                  <a:lnTo>
                    <a:pt x="13" y="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F40C34C-F6D0-A64D-8993-292708DCCCD6}"/>
                </a:ext>
              </a:extLst>
            </p:cNvPr>
            <p:cNvSpPr>
              <a:spLocks/>
            </p:cNvSpPr>
            <p:nvPr/>
          </p:nvSpPr>
          <p:spPr bwMode="gray">
            <a:xfrm>
              <a:off x="9346406" y="4990809"/>
              <a:ext cx="9525" cy="30956"/>
            </a:xfrm>
            <a:custGeom>
              <a:avLst/>
              <a:gdLst>
                <a:gd name="T0" fmla="*/ 2147483646 w 8"/>
                <a:gd name="T1" fmla="*/ 0 h 26"/>
                <a:gd name="T2" fmla="*/ 0 w 8"/>
                <a:gd name="T3" fmla="*/ 2147483646 h 26"/>
                <a:gd name="T4" fmla="*/ 0 w 8"/>
                <a:gd name="T5" fmla="*/ 2147483646 h 26"/>
                <a:gd name="T6" fmla="*/ 2147483646 w 8"/>
                <a:gd name="T7" fmla="*/ 2147483646 h 26"/>
                <a:gd name="T8" fmla="*/ 2147483646 w 8"/>
                <a:gd name="T9" fmla="*/ 0 h 26"/>
                <a:gd name="T10" fmla="*/ 2147483646 w 8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26"/>
                <a:gd name="T20" fmla="*/ 8 w 8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26">
                  <a:moveTo>
                    <a:pt x="7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8" y="26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CC5C3A39-6A70-4343-9050-28AF25825F77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6042" y="4276434"/>
              <a:ext cx="53578" cy="69056"/>
            </a:xfrm>
            <a:custGeom>
              <a:avLst/>
              <a:gdLst>
                <a:gd name="T0" fmla="*/ 2147483646 w 45"/>
                <a:gd name="T1" fmla="*/ 0 h 58"/>
                <a:gd name="T2" fmla="*/ 2147483646 w 45"/>
                <a:gd name="T3" fmla="*/ 2147483646 h 58"/>
                <a:gd name="T4" fmla="*/ 2147483646 w 45"/>
                <a:gd name="T5" fmla="*/ 2147483646 h 58"/>
                <a:gd name="T6" fmla="*/ 0 w 45"/>
                <a:gd name="T7" fmla="*/ 2147483646 h 58"/>
                <a:gd name="T8" fmla="*/ 2147483646 w 45"/>
                <a:gd name="T9" fmla="*/ 2147483646 h 58"/>
                <a:gd name="T10" fmla="*/ 2147483646 w 45"/>
                <a:gd name="T11" fmla="*/ 2147483646 h 58"/>
                <a:gd name="T12" fmla="*/ 2147483646 w 45"/>
                <a:gd name="T13" fmla="*/ 2147483646 h 58"/>
                <a:gd name="T14" fmla="*/ 2147483646 w 45"/>
                <a:gd name="T15" fmla="*/ 0 h 58"/>
                <a:gd name="T16" fmla="*/ 2147483646 w 45"/>
                <a:gd name="T17" fmla="*/ 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5"/>
                <a:gd name="T28" fmla="*/ 0 h 58"/>
                <a:gd name="T29" fmla="*/ 45 w 45"/>
                <a:gd name="T30" fmla="*/ 58 h 5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5" h="58">
                  <a:moveTo>
                    <a:pt x="32" y="0"/>
                  </a:moveTo>
                  <a:lnTo>
                    <a:pt x="28" y="9"/>
                  </a:lnTo>
                  <a:lnTo>
                    <a:pt x="25" y="20"/>
                  </a:lnTo>
                  <a:lnTo>
                    <a:pt x="0" y="51"/>
                  </a:lnTo>
                  <a:lnTo>
                    <a:pt x="2" y="58"/>
                  </a:lnTo>
                  <a:lnTo>
                    <a:pt x="12" y="56"/>
                  </a:lnTo>
                  <a:lnTo>
                    <a:pt x="45" y="20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5D07D5-0327-FA4A-8790-2CEFC6CE45C0}"/>
                </a:ext>
              </a:extLst>
            </p:cNvPr>
            <p:cNvSpPr>
              <a:spLocks/>
            </p:cNvSpPr>
            <p:nvPr/>
          </p:nvSpPr>
          <p:spPr bwMode="gray">
            <a:xfrm>
              <a:off x="8411766" y="4263335"/>
              <a:ext cx="33338" cy="66675"/>
            </a:xfrm>
            <a:custGeom>
              <a:avLst/>
              <a:gdLst>
                <a:gd name="T0" fmla="*/ 0 w 28"/>
                <a:gd name="T1" fmla="*/ 0 h 56"/>
                <a:gd name="T2" fmla="*/ 0 w 28"/>
                <a:gd name="T3" fmla="*/ 2147483646 h 56"/>
                <a:gd name="T4" fmla="*/ 2147483646 w 28"/>
                <a:gd name="T5" fmla="*/ 2147483646 h 56"/>
                <a:gd name="T6" fmla="*/ 2147483646 w 28"/>
                <a:gd name="T7" fmla="*/ 2147483646 h 56"/>
                <a:gd name="T8" fmla="*/ 2147483646 w 28"/>
                <a:gd name="T9" fmla="*/ 2147483646 h 56"/>
                <a:gd name="T10" fmla="*/ 2147483646 w 28"/>
                <a:gd name="T11" fmla="*/ 2147483646 h 56"/>
                <a:gd name="T12" fmla="*/ 2147483646 w 28"/>
                <a:gd name="T13" fmla="*/ 2147483646 h 56"/>
                <a:gd name="T14" fmla="*/ 2147483646 w 28"/>
                <a:gd name="T15" fmla="*/ 2147483646 h 56"/>
                <a:gd name="T16" fmla="*/ 0 w 28"/>
                <a:gd name="T17" fmla="*/ 0 h 56"/>
                <a:gd name="T18" fmla="*/ 0 w 28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56"/>
                <a:gd name="T32" fmla="*/ 28 w 28"/>
                <a:gd name="T33" fmla="*/ 56 h 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56">
                  <a:moveTo>
                    <a:pt x="0" y="0"/>
                  </a:moveTo>
                  <a:lnTo>
                    <a:pt x="0" y="26"/>
                  </a:lnTo>
                  <a:lnTo>
                    <a:pt x="9" y="35"/>
                  </a:lnTo>
                  <a:lnTo>
                    <a:pt x="13" y="53"/>
                  </a:lnTo>
                  <a:lnTo>
                    <a:pt x="22" y="56"/>
                  </a:lnTo>
                  <a:lnTo>
                    <a:pt x="28" y="44"/>
                  </a:lnTo>
                  <a:lnTo>
                    <a:pt x="20" y="39"/>
                  </a:lnTo>
                  <a:lnTo>
                    <a:pt x="17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BDE3F82-527A-2344-B593-5825A4A3131E}"/>
                </a:ext>
              </a:extLst>
            </p:cNvPr>
            <p:cNvSpPr>
              <a:spLocks/>
            </p:cNvSpPr>
            <p:nvPr/>
          </p:nvSpPr>
          <p:spPr bwMode="gray">
            <a:xfrm>
              <a:off x="8445105" y="4274051"/>
              <a:ext cx="16669" cy="38100"/>
            </a:xfrm>
            <a:custGeom>
              <a:avLst/>
              <a:gdLst>
                <a:gd name="T0" fmla="*/ 0 w 14"/>
                <a:gd name="T1" fmla="*/ 0 h 32"/>
                <a:gd name="T2" fmla="*/ 0 w 14"/>
                <a:gd name="T3" fmla="*/ 2147483646 h 32"/>
                <a:gd name="T4" fmla="*/ 2147483646 w 14"/>
                <a:gd name="T5" fmla="*/ 2147483646 h 32"/>
                <a:gd name="T6" fmla="*/ 2147483646 w 14"/>
                <a:gd name="T7" fmla="*/ 2147483646 h 32"/>
                <a:gd name="T8" fmla="*/ 2147483646 w 14"/>
                <a:gd name="T9" fmla="*/ 2147483646 h 32"/>
                <a:gd name="T10" fmla="*/ 0 w 14"/>
                <a:gd name="T11" fmla="*/ 0 h 32"/>
                <a:gd name="T12" fmla="*/ 0 w 1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32"/>
                <a:gd name="T23" fmla="*/ 14 w 1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32">
                  <a:moveTo>
                    <a:pt x="0" y="0"/>
                  </a:moveTo>
                  <a:lnTo>
                    <a:pt x="0" y="23"/>
                  </a:lnTo>
                  <a:lnTo>
                    <a:pt x="5" y="32"/>
                  </a:lnTo>
                  <a:lnTo>
                    <a:pt x="14" y="22"/>
                  </a:lnTo>
                  <a:lnTo>
                    <a:pt x="1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32483FB-43AC-654D-B1AD-F5FF43BCE479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2248" y="4246666"/>
              <a:ext cx="26194" cy="33338"/>
            </a:xfrm>
            <a:custGeom>
              <a:avLst/>
              <a:gdLst>
                <a:gd name="T0" fmla="*/ 0 w 22"/>
                <a:gd name="T1" fmla="*/ 2147483646 h 28"/>
                <a:gd name="T2" fmla="*/ 2147483646 w 22"/>
                <a:gd name="T3" fmla="*/ 2147483646 h 28"/>
                <a:gd name="T4" fmla="*/ 2147483646 w 22"/>
                <a:gd name="T5" fmla="*/ 2147483646 h 28"/>
                <a:gd name="T6" fmla="*/ 2147483646 w 22"/>
                <a:gd name="T7" fmla="*/ 2147483646 h 28"/>
                <a:gd name="T8" fmla="*/ 2147483646 w 22"/>
                <a:gd name="T9" fmla="*/ 2147483646 h 28"/>
                <a:gd name="T10" fmla="*/ 2147483646 w 22"/>
                <a:gd name="T11" fmla="*/ 0 h 28"/>
                <a:gd name="T12" fmla="*/ 0 w 22"/>
                <a:gd name="T13" fmla="*/ 2147483646 h 28"/>
                <a:gd name="T14" fmla="*/ 0 w 22"/>
                <a:gd name="T15" fmla="*/ 2147483646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28"/>
                <a:gd name="T26" fmla="*/ 22 w 22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28">
                  <a:moveTo>
                    <a:pt x="0" y="3"/>
                  </a:moveTo>
                  <a:lnTo>
                    <a:pt x="9" y="16"/>
                  </a:lnTo>
                  <a:lnTo>
                    <a:pt x="13" y="28"/>
                  </a:lnTo>
                  <a:lnTo>
                    <a:pt x="22" y="28"/>
                  </a:lnTo>
                  <a:lnTo>
                    <a:pt x="21" y="7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06897F5F-66CD-D549-B1CD-47195898115F}"/>
                </a:ext>
              </a:extLst>
            </p:cNvPr>
            <p:cNvSpPr>
              <a:spLocks/>
            </p:cNvSpPr>
            <p:nvPr/>
          </p:nvSpPr>
          <p:spPr bwMode="gray">
            <a:xfrm>
              <a:off x="8420100" y="4306198"/>
              <a:ext cx="80963" cy="90488"/>
            </a:xfrm>
            <a:custGeom>
              <a:avLst/>
              <a:gdLst>
                <a:gd name="T0" fmla="*/ 2147483646 w 68"/>
                <a:gd name="T1" fmla="*/ 0 h 76"/>
                <a:gd name="T2" fmla="*/ 2147483646 w 68"/>
                <a:gd name="T3" fmla="*/ 2147483646 h 76"/>
                <a:gd name="T4" fmla="*/ 2147483646 w 68"/>
                <a:gd name="T5" fmla="*/ 2147483646 h 76"/>
                <a:gd name="T6" fmla="*/ 2147483646 w 68"/>
                <a:gd name="T7" fmla="*/ 2147483646 h 76"/>
                <a:gd name="T8" fmla="*/ 0 w 68"/>
                <a:gd name="T9" fmla="*/ 2147483646 h 76"/>
                <a:gd name="T10" fmla="*/ 0 w 68"/>
                <a:gd name="T11" fmla="*/ 2147483646 h 76"/>
                <a:gd name="T12" fmla="*/ 2147483646 w 68"/>
                <a:gd name="T13" fmla="*/ 2147483646 h 76"/>
                <a:gd name="T14" fmla="*/ 2147483646 w 68"/>
                <a:gd name="T15" fmla="*/ 2147483646 h 76"/>
                <a:gd name="T16" fmla="*/ 2147483646 w 68"/>
                <a:gd name="T17" fmla="*/ 2147483646 h 76"/>
                <a:gd name="T18" fmla="*/ 2147483646 w 68"/>
                <a:gd name="T19" fmla="*/ 2147483646 h 76"/>
                <a:gd name="T20" fmla="*/ 2147483646 w 68"/>
                <a:gd name="T21" fmla="*/ 2147483646 h 76"/>
                <a:gd name="T22" fmla="*/ 2147483646 w 68"/>
                <a:gd name="T23" fmla="*/ 2147483646 h 76"/>
                <a:gd name="T24" fmla="*/ 2147483646 w 68"/>
                <a:gd name="T25" fmla="*/ 2147483646 h 76"/>
                <a:gd name="T26" fmla="*/ 2147483646 w 68"/>
                <a:gd name="T27" fmla="*/ 2147483646 h 76"/>
                <a:gd name="T28" fmla="*/ 2147483646 w 68"/>
                <a:gd name="T29" fmla="*/ 2147483646 h 76"/>
                <a:gd name="T30" fmla="*/ 2147483646 w 68"/>
                <a:gd name="T31" fmla="*/ 2147483646 h 76"/>
                <a:gd name="T32" fmla="*/ 2147483646 w 68"/>
                <a:gd name="T33" fmla="*/ 2147483646 h 76"/>
                <a:gd name="T34" fmla="*/ 2147483646 w 68"/>
                <a:gd name="T35" fmla="*/ 2147483646 h 76"/>
                <a:gd name="T36" fmla="*/ 2147483646 w 68"/>
                <a:gd name="T37" fmla="*/ 0 h 76"/>
                <a:gd name="T38" fmla="*/ 2147483646 w 68"/>
                <a:gd name="T39" fmla="*/ 0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8"/>
                <a:gd name="T61" fmla="*/ 0 h 76"/>
                <a:gd name="T62" fmla="*/ 68 w 68"/>
                <a:gd name="T63" fmla="*/ 76 h 7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8" h="76">
                  <a:moveTo>
                    <a:pt x="45" y="0"/>
                  </a:moveTo>
                  <a:lnTo>
                    <a:pt x="47" y="16"/>
                  </a:lnTo>
                  <a:lnTo>
                    <a:pt x="30" y="30"/>
                  </a:lnTo>
                  <a:lnTo>
                    <a:pt x="15" y="31"/>
                  </a:lnTo>
                  <a:lnTo>
                    <a:pt x="0" y="47"/>
                  </a:lnTo>
                  <a:lnTo>
                    <a:pt x="0" y="55"/>
                  </a:lnTo>
                  <a:lnTo>
                    <a:pt x="14" y="51"/>
                  </a:lnTo>
                  <a:lnTo>
                    <a:pt x="25" y="44"/>
                  </a:lnTo>
                  <a:lnTo>
                    <a:pt x="34" y="65"/>
                  </a:lnTo>
                  <a:lnTo>
                    <a:pt x="48" y="76"/>
                  </a:lnTo>
                  <a:lnTo>
                    <a:pt x="55" y="75"/>
                  </a:lnTo>
                  <a:lnTo>
                    <a:pt x="60" y="68"/>
                  </a:lnTo>
                  <a:lnTo>
                    <a:pt x="48" y="56"/>
                  </a:lnTo>
                  <a:lnTo>
                    <a:pt x="55" y="50"/>
                  </a:lnTo>
                  <a:lnTo>
                    <a:pt x="62" y="56"/>
                  </a:lnTo>
                  <a:lnTo>
                    <a:pt x="68" y="47"/>
                  </a:lnTo>
                  <a:lnTo>
                    <a:pt x="62" y="37"/>
                  </a:lnTo>
                  <a:lnTo>
                    <a:pt x="61" y="1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17F314F-18D5-1E43-82F7-B27AFF5A3A05}"/>
                </a:ext>
              </a:extLst>
            </p:cNvPr>
            <p:cNvSpPr>
              <a:spLocks/>
            </p:cNvSpPr>
            <p:nvPr/>
          </p:nvSpPr>
          <p:spPr bwMode="gray">
            <a:xfrm>
              <a:off x="8359379" y="4124034"/>
              <a:ext cx="85725" cy="115490"/>
            </a:xfrm>
            <a:custGeom>
              <a:avLst/>
              <a:gdLst>
                <a:gd name="T0" fmla="*/ 2147483646 w 72"/>
                <a:gd name="T1" fmla="*/ 0 h 97"/>
                <a:gd name="T2" fmla="*/ 2147483646 w 72"/>
                <a:gd name="T3" fmla="*/ 2147483646 h 97"/>
                <a:gd name="T4" fmla="*/ 0 w 72"/>
                <a:gd name="T5" fmla="*/ 2147483646 h 97"/>
                <a:gd name="T6" fmla="*/ 2147483646 w 72"/>
                <a:gd name="T7" fmla="*/ 2147483646 h 97"/>
                <a:gd name="T8" fmla="*/ 2147483646 w 72"/>
                <a:gd name="T9" fmla="*/ 2147483646 h 97"/>
                <a:gd name="T10" fmla="*/ 2147483646 w 72"/>
                <a:gd name="T11" fmla="*/ 2147483646 h 97"/>
                <a:gd name="T12" fmla="*/ 2147483646 w 72"/>
                <a:gd name="T13" fmla="*/ 2147483646 h 97"/>
                <a:gd name="T14" fmla="*/ 2147483646 w 72"/>
                <a:gd name="T15" fmla="*/ 2147483646 h 97"/>
                <a:gd name="T16" fmla="*/ 2147483646 w 72"/>
                <a:gd name="T17" fmla="*/ 2147483646 h 97"/>
                <a:gd name="T18" fmla="*/ 2147483646 w 72"/>
                <a:gd name="T19" fmla="*/ 2147483646 h 97"/>
                <a:gd name="T20" fmla="*/ 2147483646 w 72"/>
                <a:gd name="T21" fmla="*/ 2147483646 h 97"/>
                <a:gd name="T22" fmla="*/ 2147483646 w 72"/>
                <a:gd name="T23" fmla="*/ 2147483646 h 97"/>
                <a:gd name="T24" fmla="*/ 2147483646 w 72"/>
                <a:gd name="T25" fmla="*/ 2147483646 h 97"/>
                <a:gd name="T26" fmla="*/ 2147483646 w 72"/>
                <a:gd name="T27" fmla="*/ 2147483646 h 97"/>
                <a:gd name="T28" fmla="*/ 2147483646 w 72"/>
                <a:gd name="T29" fmla="*/ 2147483646 h 97"/>
                <a:gd name="T30" fmla="*/ 2147483646 w 72"/>
                <a:gd name="T31" fmla="*/ 2147483646 h 97"/>
                <a:gd name="T32" fmla="*/ 2147483646 w 72"/>
                <a:gd name="T33" fmla="*/ 2147483646 h 97"/>
                <a:gd name="T34" fmla="*/ 2147483646 w 72"/>
                <a:gd name="T35" fmla="*/ 0 h 97"/>
                <a:gd name="T36" fmla="*/ 2147483646 w 72"/>
                <a:gd name="T37" fmla="*/ 0 h 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97"/>
                <a:gd name="T59" fmla="*/ 72 w 72"/>
                <a:gd name="T60" fmla="*/ 97 h 9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97">
                  <a:moveTo>
                    <a:pt x="14" y="0"/>
                  </a:moveTo>
                  <a:lnTo>
                    <a:pt x="1" y="9"/>
                  </a:lnTo>
                  <a:lnTo>
                    <a:pt x="0" y="39"/>
                  </a:lnTo>
                  <a:lnTo>
                    <a:pt x="21" y="80"/>
                  </a:lnTo>
                  <a:lnTo>
                    <a:pt x="27" y="86"/>
                  </a:lnTo>
                  <a:lnTo>
                    <a:pt x="36" y="80"/>
                  </a:lnTo>
                  <a:lnTo>
                    <a:pt x="52" y="83"/>
                  </a:lnTo>
                  <a:lnTo>
                    <a:pt x="55" y="96"/>
                  </a:lnTo>
                  <a:lnTo>
                    <a:pt x="66" y="97"/>
                  </a:lnTo>
                  <a:lnTo>
                    <a:pt x="72" y="89"/>
                  </a:lnTo>
                  <a:lnTo>
                    <a:pt x="65" y="80"/>
                  </a:lnTo>
                  <a:lnTo>
                    <a:pt x="56" y="72"/>
                  </a:lnTo>
                  <a:lnTo>
                    <a:pt x="39" y="69"/>
                  </a:lnTo>
                  <a:lnTo>
                    <a:pt x="28" y="54"/>
                  </a:lnTo>
                  <a:lnTo>
                    <a:pt x="40" y="38"/>
                  </a:lnTo>
                  <a:lnTo>
                    <a:pt x="42" y="22"/>
                  </a:lnTo>
                  <a:lnTo>
                    <a:pt x="34" y="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3DA1DCB-8ED9-9244-A435-96F64055073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85572" y="4231189"/>
              <a:ext cx="19050" cy="22622"/>
            </a:xfrm>
            <a:custGeom>
              <a:avLst/>
              <a:gdLst>
                <a:gd name="T0" fmla="*/ 0 w 16"/>
                <a:gd name="T1" fmla="*/ 0 h 19"/>
                <a:gd name="T2" fmla="*/ 2147483646 w 16"/>
                <a:gd name="T3" fmla="*/ 2147483646 h 19"/>
                <a:gd name="T4" fmla="*/ 2147483646 w 16"/>
                <a:gd name="T5" fmla="*/ 2147483646 h 19"/>
                <a:gd name="T6" fmla="*/ 2147483646 w 16"/>
                <a:gd name="T7" fmla="*/ 2147483646 h 19"/>
                <a:gd name="T8" fmla="*/ 2147483646 w 16"/>
                <a:gd name="T9" fmla="*/ 0 h 19"/>
                <a:gd name="T10" fmla="*/ 0 w 16"/>
                <a:gd name="T11" fmla="*/ 0 h 19"/>
                <a:gd name="T12" fmla="*/ 0 w 16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19"/>
                <a:gd name="T23" fmla="*/ 16 w 16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19">
                  <a:moveTo>
                    <a:pt x="0" y="0"/>
                  </a:moveTo>
                  <a:lnTo>
                    <a:pt x="4" y="13"/>
                  </a:lnTo>
                  <a:lnTo>
                    <a:pt x="10" y="19"/>
                  </a:lnTo>
                  <a:lnTo>
                    <a:pt x="16" y="12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D36099C3-F8A0-7D49-83B8-03016522D755}"/>
                </a:ext>
              </a:extLst>
            </p:cNvPr>
            <p:cNvSpPr>
              <a:spLocks/>
            </p:cNvSpPr>
            <p:nvPr/>
          </p:nvSpPr>
          <p:spPr bwMode="gray">
            <a:xfrm>
              <a:off x="8155783" y="4107365"/>
              <a:ext cx="40481" cy="35719"/>
            </a:xfrm>
            <a:custGeom>
              <a:avLst/>
              <a:gdLst>
                <a:gd name="T0" fmla="*/ 2147483646 w 34"/>
                <a:gd name="T1" fmla="*/ 0 h 30"/>
                <a:gd name="T2" fmla="*/ 2147483646 w 34"/>
                <a:gd name="T3" fmla="*/ 2147483646 h 30"/>
                <a:gd name="T4" fmla="*/ 0 w 34"/>
                <a:gd name="T5" fmla="*/ 2147483646 h 30"/>
                <a:gd name="T6" fmla="*/ 2147483646 w 34"/>
                <a:gd name="T7" fmla="*/ 2147483646 h 30"/>
                <a:gd name="T8" fmla="*/ 2147483646 w 34"/>
                <a:gd name="T9" fmla="*/ 2147483646 h 30"/>
                <a:gd name="T10" fmla="*/ 2147483646 w 34"/>
                <a:gd name="T11" fmla="*/ 2147483646 h 30"/>
                <a:gd name="T12" fmla="*/ 2147483646 w 34"/>
                <a:gd name="T13" fmla="*/ 2147483646 h 30"/>
                <a:gd name="T14" fmla="*/ 2147483646 w 34"/>
                <a:gd name="T15" fmla="*/ 0 h 30"/>
                <a:gd name="T16" fmla="*/ 2147483646 w 34"/>
                <a:gd name="T17" fmla="*/ 0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30"/>
                <a:gd name="T29" fmla="*/ 34 w 34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30">
                  <a:moveTo>
                    <a:pt x="20" y="0"/>
                  </a:moveTo>
                  <a:lnTo>
                    <a:pt x="9" y="3"/>
                  </a:lnTo>
                  <a:lnTo>
                    <a:pt x="0" y="14"/>
                  </a:lnTo>
                  <a:lnTo>
                    <a:pt x="6" y="29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34" y="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B5C0942-F250-C342-8CC9-F225BB17A5C9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9614" y="3970441"/>
              <a:ext cx="22622" cy="71438"/>
            </a:xfrm>
            <a:custGeom>
              <a:avLst/>
              <a:gdLst>
                <a:gd name="T0" fmla="*/ 2147483646 w 19"/>
                <a:gd name="T1" fmla="*/ 0 h 60"/>
                <a:gd name="T2" fmla="*/ 2147483646 w 19"/>
                <a:gd name="T3" fmla="*/ 2147483646 h 60"/>
                <a:gd name="T4" fmla="*/ 0 w 19"/>
                <a:gd name="T5" fmla="*/ 2147483646 h 60"/>
                <a:gd name="T6" fmla="*/ 2147483646 w 19"/>
                <a:gd name="T7" fmla="*/ 2147483646 h 60"/>
                <a:gd name="T8" fmla="*/ 2147483646 w 19"/>
                <a:gd name="T9" fmla="*/ 2147483646 h 60"/>
                <a:gd name="T10" fmla="*/ 2147483646 w 19"/>
                <a:gd name="T11" fmla="*/ 0 h 60"/>
                <a:gd name="T12" fmla="*/ 2147483646 w 19"/>
                <a:gd name="T13" fmla="*/ 0 h 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0"/>
                <a:gd name="T23" fmla="*/ 19 w 19"/>
                <a:gd name="T24" fmla="*/ 60 h 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0">
                  <a:moveTo>
                    <a:pt x="19" y="0"/>
                  </a:moveTo>
                  <a:lnTo>
                    <a:pt x="1" y="14"/>
                  </a:lnTo>
                  <a:lnTo>
                    <a:pt x="0" y="42"/>
                  </a:lnTo>
                  <a:lnTo>
                    <a:pt x="16" y="60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D696E4A-C362-A147-A061-14C37A8FE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8440342" y="3772799"/>
              <a:ext cx="45244" cy="64294"/>
            </a:xfrm>
            <a:custGeom>
              <a:avLst/>
              <a:gdLst>
                <a:gd name="T0" fmla="*/ 2147483646 w 38"/>
                <a:gd name="T1" fmla="*/ 0 h 54"/>
                <a:gd name="T2" fmla="*/ 0 w 38"/>
                <a:gd name="T3" fmla="*/ 2147483646 h 54"/>
                <a:gd name="T4" fmla="*/ 2147483646 w 38"/>
                <a:gd name="T5" fmla="*/ 2147483646 h 54"/>
                <a:gd name="T6" fmla="*/ 2147483646 w 38"/>
                <a:gd name="T7" fmla="*/ 2147483646 h 54"/>
                <a:gd name="T8" fmla="*/ 2147483646 w 38"/>
                <a:gd name="T9" fmla="*/ 2147483646 h 54"/>
                <a:gd name="T10" fmla="*/ 2147483646 w 38"/>
                <a:gd name="T11" fmla="*/ 2147483646 h 54"/>
                <a:gd name="T12" fmla="*/ 2147483646 w 38"/>
                <a:gd name="T13" fmla="*/ 2147483646 h 54"/>
                <a:gd name="T14" fmla="*/ 2147483646 w 38"/>
                <a:gd name="T15" fmla="*/ 2147483646 h 54"/>
                <a:gd name="T16" fmla="*/ 2147483646 w 38"/>
                <a:gd name="T17" fmla="*/ 2147483646 h 54"/>
                <a:gd name="T18" fmla="*/ 2147483646 w 38"/>
                <a:gd name="T19" fmla="*/ 0 h 54"/>
                <a:gd name="T20" fmla="*/ 2147483646 w 38"/>
                <a:gd name="T21" fmla="*/ 0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8"/>
                <a:gd name="T34" fmla="*/ 0 h 54"/>
                <a:gd name="T35" fmla="*/ 38 w 38"/>
                <a:gd name="T36" fmla="*/ 54 h 5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8" h="54">
                  <a:moveTo>
                    <a:pt x="9" y="0"/>
                  </a:moveTo>
                  <a:lnTo>
                    <a:pt x="0" y="8"/>
                  </a:lnTo>
                  <a:lnTo>
                    <a:pt x="4" y="20"/>
                  </a:lnTo>
                  <a:lnTo>
                    <a:pt x="11" y="21"/>
                  </a:lnTo>
                  <a:lnTo>
                    <a:pt x="15" y="47"/>
                  </a:lnTo>
                  <a:lnTo>
                    <a:pt x="22" y="54"/>
                  </a:lnTo>
                  <a:lnTo>
                    <a:pt x="32" y="43"/>
                  </a:lnTo>
                  <a:lnTo>
                    <a:pt x="38" y="26"/>
                  </a:lnTo>
                  <a:lnTo>
                    <a:pt x="2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AA52D99A-DA0B-3441-A6BE-4950B134F70F}"/>
                </a:ext>
              </a:extLst>
            </p:cNvPr>
            <p:cNvSpPr>
              <a:spLocks/>
            </p:cNvSpPr>
            <p:nvPr/>
          </p:nvSpPr>
          <p:spPr bwMode="gray">
            <a:xfrm>
              <a:off x="8486776" y="3751368"/>
              <a:ext cx="27385" cy="40481"/>
            </a:xfrm>
            <a:custGeom>
              <a:avLst/>
              <a:gdLst>
                <a:gd name="T0" fmla="*/ 2147483646 w 23"/>
                <a:gd name="T1" fmla="*/ 0 h 34"/>
                <a:gd name="T2" fmla="*/ 2147483646 w 23"/>
                <a:gd name="T3" fmla="*/ 2147483646 h 34"/>
                <a:gd name="T4" fmla="*/ 0 w 23"/>
                <a:gd name="T5" fmla="*/ 2147483646 h 34"/>
                <a:gd name="T6" fmla="*/ 2147483646 w 23"/>
                <a:gd name="T7" fmla="*/ 2147483646 h 34"/>
                <a:gd name="T8" fmla="*/ 2147483646 w 23"/>
                <a:gd name="T9" fmla="*/ 2147483646 h 34"/>
                <a:gd name="T10" fmla="*/ 2147483646 w 23"/>
                <a:gd name="T11" fmla="*/ 2147483646 h 34"/>
                <a:gd name="T12" fmla="*/ 2147483646 w 23"/>
                <a:gd name="T13" fmla="*/ 0 h 34"/>
                <a:gd name="T14" fmla="*/ 2147483646 w 23"/>
                <a:gd name="T15" fmla="*/ 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"/>
                <a:gd name="T25" fmla="*/ 0 h 34"/>
                <a:gd name="T26" fmla="*/ 23 w 23"/>
                <a:gd name="T27" fmla="*/ 34 h 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" h="34">
                  <a:moveTo>
                    <a:pt x="16" y="0"/>
                  </a:moveTo>
                  <a:lnTo>
                    <a:pt x="1" y="14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23" y="18"/>
                  </a:lnTo>
                  <a:lnTo>
                    <a:pt x="22" y="1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9B13CD1-B4D2-AF46-9552-E0BE89FF5673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1058" y="3565630"/>
              <a:ext cx="154781" cy="192881"/>
            </a:xfrm>
            <a:custGeom>
              <a:avLst/>
              <a:gdLst>
                <a:gd name="T0" fmla="*/ 2147483646 w 130"/>
                <a:gd name="T1" fmla="*/ 2147483646 h 162"/>
                <a:gd name="T2" fmla="*/ 0 w 130"/>
                <a:gd name="T3" fmla="*/ 2147483646 h 162"/>
                <a:gd name="T4" fmla="*/ 2147483646 w 130"/>
                <a:gd name="T5" fmla="*/ 2147483646 h 162"/>
                <a:gd name="T6" fmla="*/ 2147483646 w 130"/>
                <a:gd name="T7" fmla="*/ 2147483646 h 162"/>
                <a:gd name="T8" fmla="*/ 2147483646 w 130"/>
                <a:gd name="T9" fmla="*/ 2147483646 h 162"/>
                <a:gd name="T10" fmla="*/ 2147483646 w 130"/>
                <a:gd name="T11" fmla="*/ 2147483646 h 162"/>
                <a:gd name="T12" fmla="*/ 2147483646 w 130"/>
                <a:gd name="T13" fmla="*/ 2147483646 h 162"/>
                <a:gd name="T14" fmla="*/ 2147483646 w 130"/>
                <a:gd name="T15" fmla="*/ 2147483646 h 162"/>
                <a:gd name="T16" fmla="*/ 2147483646 w 130"/>
                <a:gd name="T17" fmla="*/ 2147483646 h 162"/>
                <a:gd name="T18" fmla="*/ 2147483646 w 130"/>
                <a:gd name="T19" fmla="*/ 2147483646 h 162"/>
                <a:gd name="T20" fmla="*/ 2147483646 w 130"/>
                <a:gd name="T21" fmla="*/ 2147483646 h 162"/>
                <a:gd name="T22" fmla="*/ 2147483646 w 130"/>
                <a:gd name="T23" fmla="*/ 2147483646 h 162"/>
                <a:gd name="T24" fmla="*/ 2147483646 w 130"/>
                <a:gd name="T25" fmla="*/ 2147483646 h 162"/>
                <a:gd name="T26" fmla="*/ 2147483646 w 130"/>
                <a:gd name="T27" fmla="*/ 2147483646 h 162"/>
                <a:gd name="T28" fmla="*/ 2147483646 w 130"/>
                <a:gd name="T29" fmla="*/ 0 h 162"/>
                <a:gd name="T30" fmla="*/ 2147483646 w 130"/>
                <a:gd name="T31" fmla="*/ 2147483646 h 162"/>
                <a:gd name="T32" fmla="*/ 2147483646 w 130"/>
                <a:gd name="T33" fmla="*/ 2147483646 h 162"/>
                <a:gd name="T34" fmla="*/ 2147483646 w 130"/>
                <a:gd name="T35" fmla="*/ 2147483646 h 162"/>
                <a:gd name="T36" fmla="*/ 2147483646 w 130"/>
                <a:gd name="T37" fmla="*/ 2147483646 h 162"/>
                <a:gd name="T38" fmla="*/ 2147483646 w 130"/>
                <a:gd name="T39" fmla="*/ 2147483646 h 162"/>
                <a:gd name="T40" fmla="*/ 2147483646 w 130"/>
                <a:gd name="T41" fmla="*/ 2147483646 h 162"/>
                <a:gd name="T42" fmla="*/ 2147483646 w 130"/>
                <a:gd name="T43" fmla="*/ 2147483646 h 162"/>
                <a:gd name="T44" fmla="*/ 2147483646 w 130"/>
                <a:gd name="T45" fmla="*/ 2147483646 h 162"/>
                <a:gd name="T46" fmla="*/ 2147483646 w 130"/>
                <a:gd name="T47" fmla="*/ 2147483646 h 162"/>
                <a:gd name="T48" fmla="*/ 2147483646 w 130"/>
                <a:gd name="T49" fmla="*/ 2147483646 h 162"/>
                <a:gd name="T50" fmla="*/ 2147483646 w 130"/>
                <a:gd name="T51" fmla="*/ 2147483646 h 162"/>
                <a:gd name="T52" fmla="*/ 2147483646 w 130"/>
                <a:gd name="T53" fmla="*/ 2147483646 h 162"/>
                <a:gd name="T54" fmla="*/ 2147483646 w 130"/>
                <a:gd name="T55" fmla="*/ 2147483646 h 162"/>
                <a:gd name="T56" fmla="*/ 2147483646 w 130"/>
                <a:gd name="T57" fmla="*/ 2147483646 h 162"/>
                <a:gd name="T58" fmla="*/ 2147483646 w 130"/>
                <a:gd name="T59" fmla="*/ 2147483646 h 162"/>
                <a:gd name="T60" fmla="*/ 2147483646 w 130"/>
                <a:gd name="T61" fmla="*/ 2147483646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30"/>
                <a:gd name="T94" fmla="*/ 0 h 162"/>
                <a:gd name="T95" fmla="*/ 130 w 130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30" h="162">
                  <a:moveTo>
                    <a:pt x="26" y="124"/>
                  </a:moveTo>
                  <a:lnTo>
                    <a:pt x="0" y="153"/>
                  </a:lnTo>
                  <a:lnTo>
                    <a:pt x="5" y="161"/>
                  </a:lnTo>
                  <a:lnTo>
                    <a:pt x="17" y="162"/>
                  </a:lnTo>
                  <a:lnTo>
                    <a:pt x="40" y="144"/>
                  </a:lnTo>
                  <a:lnTo>
                    <a:pt x="57" y="140"/>
                  </a:lnTo>
                  <a:lnTo>
                    <a:pt x="72" y="158"/>
                  </a:lnTo>
                  <a:lnTo>
                    <a:pt x="83" y="154"/>
                  </a:lnTo>
                  <a:lnTo>
                    <a:pt x="87" y="138"/>
                  </a:lnTo>
                  <a:lnTo>
                    <a:pt x="110" y="136"/>
                  </a:lnTo>
                  <a:lnTo>
                    <a:pt x="130" y="111"/>
                  </a:lnTo>
                  <a:lnTo>
                    <a:pt x="120" y="70"/>
                  </a:lnTo>
                  <a:lnTo>
                    <a:pt x="115" y="47"/>
                  </a:lnTo>
                  <a:lnTo>
                    <a:pt x="125" y="38"/>
                  </a:lnTo>
                  <a:lnTo>
                    <a:pt x="100" y="0"/>
                  </a:lnTo>
                  <a:lnTo>
                    <a:pt x="94" y="2"/>
                  </a:lnTo>
                  <a:lnTo>
                    <a:pt x="81" y="16"/>
                  </a:lnTo>
                  <a:lnTo>
                    <a:pt x="81" y="29"/>
                  </a:lnTo>
                  <a:lnTo>
                    <a:pt x="86" y="36"/>
                  </a:lnTo>
                  <a:lnTo>
                    <a:pt x="89" y="70"/>
                  </a:lnTo>
                  <a:lnTo>
                    <a:pt x="73" y="88"/>
                  </a:lnTo>
                  <a:lnTo>
                    <a:pt x="64" y="83"/>
                  </a:lnTo>
                  <a:lnTo>
                    <a:pt x="57" y="98"/>
                  </a:lnTo>
                  <a:lnTo>
                    <a:pt x="56" y="113"/>
                  </a:lnTo>
                  <a:lnTo>
                    <a:pt x="61" y="122"/>
                  </a:lnTo>
                  <a:lnTo>
                    <a:pt x="57" y="128"/>
                  </a:lnTo>
                  <a:lnTo>
                    <a:pt x="46" y="119"/>
                  </a:lnTo>
                  <a:lnTo>
                    <a:pt x="38" y="119"/>
                  </a:lnTo>
                  <a:lnTo>
                    <a:pt x="31" y="123"/>
                  </a:lnTo>
                  <a:lnTo>
                    <a:pt x="26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833023D-9A95-F644-AEBD-96CC423DA940}"/>
                </a:ext>
              </a:extLst>
            </p:cNvPr>
            <p:cNvSpPr>
              <a:spLocks/>
            </p:cNvSpPr>
            <p:nvPr/>
          </p:nvSpPr>
          <p:spPr bwMode="gray">
            <a:xfrm>
              <a:off x="8516542" y="3442995"/>
              <a:ext cx="96440" cy="117872"/>
            </a:xfrm>
            <a:custGeom>
              <a:avLst/>
              <a:gdLst>
                <a:gd name="T0" fmla="*/ 2147483646 w 81"/>
                <a:gd name="T1" fmla="*/ 0 h 99"/>
                <a:gd name="T2" fmla="*/ 2147483646 w 81"/>
                <a:gd name="T3" fmla="*/ 2147483646 h 99"/>
                <a:gd name="T4" fmla="*/ 2147483646 w 81"/>
                <a:gd name="T5" fmla="*/ 2147483646 h 99"/>
                <a:gd name="T6" fmla="*/ 2147483646 w 81"/>
                <a:gd name="T7" fmla="*/ 2147483646 h 99"/>
                <a:gd name="T8" fmla="*/ 2147483646 w 81"/>
                <a:gd name="T9" fmla="*/ 2147483646 h 99"/>
                <a:gd name="T10" fmla="*/ 2147483646 w 81"/>
                <a:gd name="T11" fmla="*/ 2147483646 h 99"/>
                <a:gd name="T12" fmla="*/ 0 w 81"/>
                <a:gd name="T13" fmla="*/ 2147483646 h 99"/>
                <a:gd name="T14" fmla="*/ 2147483646 w 81"/>
                <a:gd name="T15" fmla="*/ 2147483646 h 99"/>
                <a:gd name="T16" fmla="*/ 2147483646 w 81"/>
                <a:gd name="T17" fmla="*/ 2147483646 h 99"/>
                <a:gd name="T18" fmla="*/ 2147483646 w 81"/>
                <a:gd name="T19" fmla="*/ 2147483646 h 99"/>
                <a:gd name="T20" fmla="*/ 2147483646 w 81"/>
                <a:gd name="T21" fmla="*/ 2147483646 h 99"/>
                <a:gd name="T22" fmla="*/ 2147483646 w 81"/>
                <a:gd name="T23" fmla="*/ 2147483646 h 99"/>
                <a:gd name="T24" fmla="*/ 2147483646 w 81"/>
                <a:gd name="T25" fmla="*/ 2147483646 h 99"/>
                <a:gd name="T26" fmla="*/ 2147483646 w 81"/>
                <a:gd name="T27" fmla="*/ 2147483646 h 99"/>
                <a:gd name="T28" fmla="*/ 2147483646 w 81"/>
                <a:gd name="T29" fmla="*/ 2147483646 h 99"/>
                <a:gd name="T30" fmla="*/ 2147483646 w 81"/>
                <a:gd name="T31" fmla="*/ 2147483646 h 99"/>
                <a:gd name="T32" fmla="*/ 2147483646 w 81"/>
                <a:gd name="T33" fmla="*/ 2147483646 h 99"/>
                <a:gd name="T34" fmla="*/ 2147483646 w 81"/>
                <a:gd name="T35" fmla="*/ 2147483646 h 99"/>
                <a:gd name="T36" fmla="*/ 2147483646 w 81"/>
                <a:gd name="T37" fmla="*/ 2147483646 h 99"/>
                <a:gd name="T38" fmla="*/ 2147483646 w 81"/>
                <a:gd name="T39" fmla="*/ 2147483646 h 99"/>
                <a:gd name="T40" fmla="*/ 2147483646 w 81"/>
                <a:gd name="T41" fmla="*/ 2147483646 h 99"/>
                <a:gd name="T42" fmla="*/ 2147483646 w 81"/>
                <a:gd name="T43" fmla="*/ 2147483646 h 99"/>
                <a:gd name="T44" fmla="*/ 2147483646 w 81"/>
                <a:gd name="T45" fmla="*/ 2147483646 h 99"/>
                <a:gd name="T46" fmla="*/ 2147483646 w 81"/>
                <a:gd name="T47" fmla="*/ 0 h 99"/>
                <a:gd name="T48" fmla="*/ 2147483646 w 81"/>
                <a:gd name="T49" fmla="*/ 0 h 9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1"/>
                <a:gd name="T76" fmla="*/ 0 h 99"/>
                <a:gd name="T77" fmla="*/ 81 w 81"/>
                <a:gd name="T78" fmla="*/ 99 h 9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1" h="99">
                  <a:moveTo>
                    <a:pt x="14" y="0"/>
                  </a:moveTo>
                  <a:lnTo>
                    <a:pt x="5" y="7"/>
                  </a:lnTo>
                  <a:lnTo>
                    <a:pt x="10" y="22"/>
                  </a:lnTo>
                  <a:lnTo>
                    <a:pt x="17" y="29"/>
                  </a:lnTo>
                  <a:lnTo>
                    <a:pt x="15" y="52"/>
                  </a:lnTo>
                  <a:lnTo>
                    <a:pt x="8" y="55"/>
                  </a:lnTo>
                  <a:lnTo>
                    <a:pt x="0" y="71"/>
                  </a:lnTo>
                  <a:lnTo>
                    <a:pt x="21" y="99"/>
                  </a:lnTo>
                  <a:lnTo>
                    <a:pt x="34" y="94"/>
                  </a:lnTo>
                  <a:lnTo>
                    <a:pt x="36" y="88"/>
                  </a:lnTo>
                  <a:lnTo>
                    <a:pt x="22" y="75"/>
                  </a:lnTo>
                  <a:lnTo>
                    <a:pt x="31" y="63"/>
                  </a:lnTo>
                  <a:lnTo>
                    <a:pt x="40" y="64"/>
                  </a:lnTo>
                  <a:lnTo>
                    <a:pt x="48" y="72"/>
                  </a:lnTo>
                  <a:lnTo>
                    <a:pt x="48" y="56"/>
                  </a:lnTo>
                  <a:lnTo>
                    <a:pt x="69" y="39"/>
                  </a:lnTo>
                  <a:lnTo>
                    <a:pt x="81" y="37"/>
                  </a:lnTo>
                  <a:lnTo>
                    <a:pt x="72" y="20"/>
                  </a:lnTo>
                  <a:lnTo>
                    <a:pt x="66" y="13"/>
                  </a:lnTo>
                  <a:lnTo>
                    <a:pt x="58" y="18"/>
                  </a:lnTo>
                  <a:lnTo>
                    <a:pt x="52" y="26"/>
                  </a:lnTo>
                  <a:lnTo>
                    <a:pt x="39" y="24"/>
                  </a:lnTo>
                  <a:lnTo>
                    <a:pt x="25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B206D9E-E40C-7B45-BF85-886FAE0D16BE}"/>
                </a:ext>
              </a:extLst>
            </p:cNvPr>
            <p:cNvSpPr>
              <a:spLocks/>
            </p:cNvSpPr>
            <p:nvPr/>
          </p:nvSpPr>
          <p:spPr bwMode="gray">
            <a:xfrm>
              <a:off x="8605838" y="3425135"/>
              <a:ext cx="28575" cy="33338"/>
            </a:xfrm>
            <a:custGeom>
              <a:avLst/>
              <a:gdLst>
                <a:gd name="T0" fmla="*/ 2147483646 w 24"/>
                <a:gd name="T1" fmla="*/ 0 h 28"/>
                <a:gd name="T2" fmla="*/ 0 w 24"/>
                <a:gd name="T3" fmla="*/ 2147483646 h 28"/>
                <a:gd name="T4" fmla="*/ 0 w 24"/>
                <a:gd name="T5" fmla="*/ 2147483646 h 28"/>
                <a:gd name="T6" fmla="*/ 2147483646 w 24"/>
                <a:gd name="T7" fmla="*/ 2147483646 h 28"/>
                <a:gd name="T8" fmla="*/ 2147483646 w 24"/>
                <a:gd name="T9" fmla="*/ 2147483646 h 28"/>
                <a:gd name="T10" fmla="*/ 2147483646 w 24"/>
                <a:gd name="T11" fmla="*/ 0 h 28"/>
                <a:gd name="T12" fmla="*/ 2147483646 w 24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8"/>
                <a:gd name="T23" fmla="*/ 24 w 24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8">
                  <a:moveTo>
                    <a:pt x="14" y="0"/>
                  </a:moveTo>
                  <a:lnTo>
                    <a:pt x="0" y="19"/>
                  </a:lnTo>
                  <a:lnTo>
                    <a:pt x="0" y="28"/>
                  </a:lnTo>
                  <a:lnTo>
                    <a:pt x="8" y="26"/>
                  </a:lnTo>
                  <a:lnTo>
                    <a:pt x="24" y="5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5FC4A5DD-4DAF-F842-981B-87E4611222E7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175" y="3384655"/>
              <a:ext cx="20241" cy="32147"/>
            </a:xfrm>
            <a:custGeom>
              <a:avLst/>
              <a:gdLst>
                <a:gd name="T0" fmla="*/ 2147483646 w 17"/>
                <a:gd name="T1" fmla="*/ 2147483646 h 27"/>
                <a:gd name="T2" fmla="*/ 0 w 17"/>
                <a:gd name="T3" fmla="*/ 2147483646 h 27"/>
                <a:gd name="T4" fmla="*/ 0 w 17"/>
                <a:gd name="T5" fmla="*/ 2147483646 h 27"/>
                <a:gd name="T6" fmla="*/ 2147483646 w 17"/>
                <a:gd name="T7" fmla="*/ 2147483646 h 27"/>
                <a:gd name="T8" fmla="*/ 2147483646 w 17"/>
                <a:gd name="T9" fmla="*/ 2147483646 h 27"/>
                <a:gd name="T10" fmla="*/ 2147483646 w 17"/>
                <a:gd name="T11" fmla="*/ 0 h 27"/>
                <a:gd name="T12" fmla="*/ 2147483646 w 17"/>
                <a:gd name="T13" fmla="*/ 2147483646 h 27"/>
                <a:gd name="T14" fmla="*/ 2147483646 w 17"/>
                <a:gd name="T15" fmla="*/ 2147483646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27"/>
                <a:gd name="T26" fmla="*/ 17 w 17"/>
                <a:gd name="T27" fmla="*/ 27 h 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27">
                  <a:moveTo>
                    <a:pt x="4" y="5"/>
                  </a:moveTo>
                  <a:lnTo>
                    <a:pt x="0" y="18"/>
                  </a:lnTo>
                  <a:lnTo>
                    <a:pt x="0" y="27"/>
                  </a:lnTo>
                  <a:lnTo>
                    <a:pt x="9" y="22"/>
                  </a:lnTo>
                  <a:lnTo>
                    <a:pt x="17" y="5"/>
                  </a:lnTo>
                  <a:lnTo>
                    <a:pt x="17" y="0"/>
                  </a:ln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1637BB7-487F-3C46-93D0-D56529F39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1324" y="3247734"/>
              <a:ext cx="20240" cy="25003"/>
            </a:xfrm>
            <a:custGeom>
              <a:avLst/>
              <a:gdLst>
                <a:gd name="T0" fmla="*/ 2147483646 w 17"/>
                <a:gd name="T1" fmla="*/ 0 h 21"/>
                <a:gd name="T2" fmla="*/ 0 w 17"/>
                <a:gd name="T3" fmla="*/ 2147483646 h 21"/>
                <a:gd name="T4" fmla="*/ 0 w 17"/>
                <a:gd name="T5" fmla="*/ 2147483646 h 21"/>
                <a:gd name="T6" fmla="*/ 2147483646 w 17"/>
                <a:gd name="T7" fmla="*/ 2147483646 h 21"/>
                <a:gd name="T8" fmla="*/ 2147483646 w 17"/>
                <a:gd name="T9" fmla="*/ 2147483646 h 21"/>
                <a:gd name="T10" fmla="*/ 2147483646 w 17"/>
                <a:gd name="T11" fmla="*/ 0 h 21"/>
                <a:gd name="T12" fmla="*/ 2147483646 w 17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21"/>
                <a:gd name="T23" fmla="*/ 17 w 17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21">
                  <a:moveTo>
                    <a:pt x="7" y="0"/>
                  </a:moveTo>
                  <a:lnTo>
                    <a:pt x="0" y="7"/>
                  </a:lnTo>
                  <a:lnTo>
                    <a:pt x="0" y="21"/>
                  </a:lnTo>
                  <a:lnTo>
                    <a:pt x="7" y="19"/>
                  </a:lnTo>
                  <a:lnTo>
                    <a:pt x="17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370CD5A-EA6B-CE41-8F36-6B6454620F28}"/>
                </a:ext>
              </a:extLst>
            </p:cNvPr>
            <p:cNvSpPr>
              <a:spLocks/>
            </p:cNvSpPr>
            <p:nvPr/>
          </p:nvSpPr>
          <p:spPr bwMode="gray">
            <a:xfrm>
              <a:off x="8665369" y="3283451"/>
              <a:ext cx="14288" cy="28575"/>
            </a:xfrm>
            <a:custGeom>
              <a:avLst/>
              <a:gdLst>
                <a:gd name="T0" fmla="*/ 0 w 12"/>
                <a:gd name="T1" fmla="*/ 0 h 24"/>
                <a:gd name="T2" fmla="*/ 0 w 12"/>
                <a:gd name="T3" fmla="*/ 2147483646 h 24"/>
                <a:gd name="T4" fmla="*/ 2147483646 w 12"/>
                <a:gd name="T5" fmla="*/ 2147483646 h 24"/>
                <a:gd name="T6" fmla="*/ 2147483646 w 12"/>
                <a:gd name="T7" fmla="*/ 2147483646 h 24"/>
                <a:gd name="T8" fmla="*/ 2147483646 w 12"/>
                <a:gd name="T9" fmla="*/ 0 h 24"/>
                <a:gd name="T10" fmla="*/ 0 w 12"/>
                <a:gd name="T11" fmla="*/ 0 h 24"/>
                <a:gd name="T12" fmla="*/ 0 w 12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4"/>
                <a:gd name="T23" fmla="*/ 12 w 12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4">
                  <a:moveTo>
                    <a:pt x="0" y="0"/>
                  </a:moveTo>
                  <a:lnTo>
                    <a:pt x="0" y="22"/>
                  </a:lnTo>
                  <a:lnTo>
                    <a:pt x="7" y="24"/>
                  </a:lnTo>
                  <a:lnTo>
                    <a:pt x="12" y="17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7477978-1CBA-B442-A1D7-06D345A11942}"/>
                </a:ext>
              </a:extLst>
            </p:cNvPr>
            <p:cNvSpPr>
              <a:spLocks/>
            </p:cNvSpPr>
            <p:nvPr/>
          </p:nvSpPr>
          <p:spPr bwMode="gray">
            <a:xfrm>
              <a:off x="8421291" y="3188203"/>
              <a:ext cx="122634" cy="239315"/>
            </a:xfrm>
            <a:custGeom>
              <a:avLst/>
              <a:gdLst>
                <a:gd name="T0" fmla="*/ 0 w 103"/>
                <a:gd name="T1" fmla="*/ 0 h 201"/>
                <a:gd name="T2" fmla="*/ 0 w 103"/>
                <a:gd name="T3" fmla="*/ 2147483646 h 201"/>
                <a:gd name="T4" fmla="*/ 2147483646 w 103"/>
                <a:gd name="T5" fmla="*/ 2147483646 h 201"/>
                <a:gd name="T6" fmla="*/ 2147483646 w 103"/>
                <a:gd name="T7" fmla="*/ 2147483646 h 201"/>
                <a:gd name="T8" fmla="*/ 2147483646 w 103"/>
                <a:gd name="T9" fmla="*/ 2147483646 h 201"/>
                <a:gd name="T10" fmla="*/ 2147483646 w 103"/>
                <a:gd name="T11" fmla="*/ 2147483646 h 201"/>
                <a:gd name="T12" fmla="*/ 2147483646 w 103"/>
                <a:gd name="T13" fmla="*/ 2147483646 h 201"/>
                <a:gd name="T14" fmla="*/ 2147483646 w 103"/>
                <a:gd name="T15" fmla="*/ 2147483646 h 201"/>
                <a:gd name="T16" fmla="*/ 2147483646 w 103"/>
                <a:gd name="T17" fmla="*/ 2147483646 h 201"/>
                <a:gd name="T18" fmla="*/ 2147483646 w 103"/>
                <a:gd name="T19" fmla="*/ 2147483646 h 201"/>
                <a:gd name="T20" fmla="*/ 2147483646 w 103"/>
                <a:gd name="T21" fmla="*/ 2147483646 h 201"/>
                <a:gd name="T22" fmla="*/ 2147483646 w 103"/>
                <a:gd name="T23" fmla="*/ 2147483646 h 201"/>
                <a:gd name="T24" fmla="*/ 2147483646 w 103"/>
                <a:gd name="T25" fmla="*/ 2147483646 h 201"/>
                <a:gd name="T26" fmla="*/ 0 w 103"/>
                <a:gd name="T27" fmla="*/ 0 h 201"/>
                <a:gd name="T28" fmla="*/ 0 w 103"/>
                <a:gd name="T29" fmla="*/ 0 h 2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3"/>
                <a:gd name="T46" fmla="*/ 0 h 201"/>
                <a:gd name="T47" fmla="*/ 103 w 103"/>
                <a:gd name="T48" fmla="*/ 201 h 2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3" h="201">
                  <a:moveTo>
                    <a:pt x="0" y="0"/>
                  </a:moveTo>
                  <a:lnTo>
                    <a:pt x="0" y="33"/>
                  </a:lnTo>
                  <a:lnTo>
                    <a:pt x="40" y="95"/>
                  </a:lnTo>
                  <a:lnTo>
                    <a:pt x="55" y="149"/>
                  </a:lnTo>
                  <a:lnTo>
                    <a:pt x="81" y="197"/>
                  </a:lnTo>
                  <a:lnTo>
                    <a:pt x="90" y="201"/>
                  </a:lnTo>
                  <a:lnTo>
                    <a:pt x="99" y="195"/>
                  </a:lnTo>
                  <a:lnTo>
                    <a:pt x="103" y="183"/>
                  </a:lnTo>
                  <a:lnTo>
                    <a:pt x="67" y="142"/>
                  </a:lnTo>
                  <a:lnTo>
                    <a:pt x="68" y="121"/>
                  </a:lnTo>
                  <a:lnTo>
                    <a:pt x="76" y="119"/>
                  </a:lnTo>
                  <a:lnTo>
                    <a:pt x="77" y="107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5CD216C-D5CB-8549-A3C0-F1CFC837920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45142" y="3070329"/>
              <a:ext cx="26194" cy="20241"/>
            </a:xfrm>
            <a:custGeom>
              <a:avLst/>
              <a:gdLst>
                <a:gd name="T0" fmla="*/ 2147483646 w 22"/>
                <a:gd name="T1" fmla="*/ 0 h 17"/>
                <a:gd name="T2" fmla="*/ 0 w 22"/>
                <a:gd name="T3" fmla="*/ 0 h 17"/>
                <a:gd name="T4" fmla="*/ 2147483646 w 22"/>
                <a:gd name="T5" fmla="*/ 2147483646 h 17"/>
                <a:gd name="T6" fmla="*/ 2147483646 w 22"/>
                <a:gd name="T7" fmla="*/ 2147483646 h 17"/>
                <a:gd name="T8" fmla="*/ 2147483646 w 22"/>
                <a:gd name="T9" fmla="*/ 2147483646 h 17"/>
                <a:gd name="T10" fmla="*/ 2147483646 w 22"/>
                <a:gd name="T11" fmla="*/ 0 h 17"/>
                <a:gd name="T12" fmla="*/ 2147483646 w 22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"/>
                <a:gd name="T22" fmla="*/ 0 h 17"/>
                <a:gd name="T23" fmla="*/ 22 w 22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" h="17">
                  <a:moveTo>
                    <a:pt x="10" y="0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19" y="17"/>
                  </a:lnTo>
                  <a:lnTo>
                    <a:pt x="22" y="1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B622F92-8388-E841-9357-0D53D56BF5E9}"/>
                </a:ext>
              </a:extLst>
            </p:cNvPr>
            <p:cNvSpPr>
              <a:spLocks/>
            </p:cNvSpPr>
            <p:nvPr/>
          </p:nvSpPr>
          <p:spPr bwMode="gray">
            <a:xfrm>
              <a:off x="8780861" y="3076284"/>
              <a:ext cx="21431" cy="15478"/>
            </a:xfrm>
            <a:custGeom>
              <a:avLst/>
              <a:gdLst>
                <a:gd name="T0" fmla="*/ 0 w 18"/>
                <a:gd name="T1" fmla="*/ 0 h 13"/>
                <a:gd name="T2" fmla="*/ 2147483646 w 18"/>
                <a:gd name="T3" fmla="*/ 2147483646 h 13"/>
                <a:gd name="T4" fmla="*/ 2147483646 w 18"/>
                <a:gd name="T5" fmla="*/ 2147483646 h 13"/>
                <a:gd name="T6" fmla="*/ 2147483646 w 18"/>
                <a:gd name="T7" fmla="*/ 2147483646 h 13"/>
                <a:gd name="T8" fmla="*/ 0 w 18"/>
                <a:gd name="T9" fmla="*/ 0 h 13"/>
                <a:gd name="T10" fmla="*/ 0 w 18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13"/>
                <a:gd name="T20" fmla="*/ 18 w 18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13">
                  <a:moveTo>
                    <a:pt x="0" y="0"/>
                  </a:moveTo>
                  <a:lnTo>
                    <a:pt x="1" y="9"/>
                  </a:lnTo>
                  <a:lnTo>
                    <a:pt x="17" y="13"/>
                  </a:lnTo>
                  <a:lnTo>
                    <a:pt x="1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0FA4A50-B725-844F-A141-D0AC1230923B}"/>
                </a:ext>
              </a:extLst>
            </p:cNvPr>
            <p:cNvSpPr>
              <a:spLocks/>
            </p:cNvSpPr>
            <p:nvPr/>
          </p:nvSpPr>
          <p:spPr bwMode="gray">
            <a:xfrm>
              <a:off x="8882064" y="3115574"/>
              <a:ext cx="22622" cy="13097"/>
            </a:xfrm>
            <a:custGeom>
              <a:avLst/>
              <a:gdLst>
                <a:gd name="T0" fmla="*/ 0 w 19"/>
                <a:gd name="T1" fmla="*/ 0 h 11"/>
                <a:gd name="T2" fmla="*/ 2147483646 w 19"/>
                <a:gd name="T3" fmla="*/ 2147483646 h 11"/>
                <a:gd name="T4" fmla="*/ 2147483646 w 19"/>
                <a:gd name="T5" fmla="*/ 2147483646 h 11"/>
                <a:gd name="T6" fmla="*/ 2147483646 w 19"/>
                <a:gd name="T7" fmla="*/ 2147483646 h 11"/>
                <a:gd name="T8" fmla="*/ 0 w 19"/>
                <a:gd name="T9" fmla="*/ 0 h 11"/>
                <a:gd name="T10" fmla="*/ 0 w 19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1"/>
                <a:gd name="T20" fmla="*/ 19 w 19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1">
                  <a:moveTo>
                    <a:pt x="0" y="0"/>
                  </a:moveTo>
                  <a:lnTo>
                    <a:pt x="6" y="11"/>
                  </a:lnTo>
                  <a:lnTo>
                    <a:pt x="17" y="11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C74CD843-6140-AA44-8F23-4A73EE2D3A6E}"/>
                </a:ext>
              </a:extLst>
            </p:cNvPr>
            <p:cNvSpPr>
              <a:spLocks/>
            </p:cNvSpPr>
            <p:nvPr/>
          </p:nvSpPr>
          <p:spPr bwMode="gray">
            <a:xfrm>
              <a:off x="9013032" y="3135815"/>
              <a:ext cx="17860" cy="21431"/>
            </a:xfrm>
            <a:custGeom>
              <a:avLst/>
              <a:gdLst>
                <a:gd name="T0" fmla="*/ 0 w 15"/>
                <a:gd name="T1" fmla="*/ 2147483646 h 18"/>
                <a:gd name="T2" fmla="*/ 2147483646 w 15"/>
                <a:gd name="T3" fmla="*/ 2147483646 h 18"/>
                <a:gd name="T4" fmla="*/ 2147483646 w 15"/>
                <a:gd name="T5" fmla="*/ 2147483646 h 18"/>
                <a:gd name="T6" fmla="*/ 2147483646 w 15"/>
                <a:gd name="T7" fmla="*/ 0 h 18"/>
                <a:gd name="T8" fmla="*/ 0 w 15"/>
                <a:gd name="T9" fmla="*/ 2147483646 h 18"/>
                <a:gd name="T10" fmla="*/ 0 w 15"/>
                <a:gd name="T11" fmla="*/ 2147483646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8"/>
                <a:gd name="T20" fmla="*/ 15 w 15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8">
                  <a:moveTo>
                    <a:pt x="0" y="1"/>
                  </a:moveTo>
                  <a:lnTo>
                    <a:pt x="9" y="18"/>
                  </a:lnTo>
                  <a:lnTo>
                    <a:pt x="15" y="10"/>
                  </a:lnTo>
                  <a:lnTo>
                    <a:pt x="15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86A91C1-D80E-134A-8D1F-0DCD5A460DA7}"/>
                </a:ext>
              </a:extLst>
            </p:cNvPr>
            <p:cNvSpPr>
              <a:spLocks/>
            </p:cNvSpPr>
            <p:nvPr/>
          </p:nvSpPr>
          <p:spPr bwMode="gray">
            <a:xfrm>
              <a:off x="9086850" y="3076283"/>
              <a:ext cx="23813" cy="27384"/>
            </a:xfrm>
            <a:custGeom>
              <a:avLst/>
              <a:gdLst>
                <a:gd name="T0" fmla="*/ 2147483646 w 20"/>
                <a:gd name="T1" fmla="*/ 0 h 23"/>
                <a:gd name="T2" fmla="*/ 0 w 20"/>
                <a:gd name="T3" fmla="*/ 2147483646 h 23"/>
                <a:gd name="T4" fmla="*/ 2147483646 w 20"/>
                <a:gd name="T5" fmla="*/ 2147483646 h 23"/>
                <a:gd name="T6" fmla="*/ 2147483646 w 20"/>
                <a:gd name="T7" fmla="*/ 2147483646 h 23"/>
                <a:gd name="T8" fmla="*/ 2147483646 w 20"/>
                <a:gd name="T9" fmla="*/ 2147483646 h 23"/>
                <a:gd name="T10" fmla="*/ 2147483646 w 20"/>
                <a:gd name="T11" fmla="*/ 0 h 23"/>
                <a:gd name="T12" fmla="*/ 2147483646 w 20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3"/>
                <a:gd name="T23" fmla="*/ 20 w 20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3">
                  <a:moveTo>
                    <a:pt x="12" y="0"/>
                  </a:moveTo>
                  <a:lnTo>
                    <a:pt x="0" y="16"/>
                  </a:lnTo>
                  <a:lnTo>
                    <a:pt x="3" y="23"/>
                  </a:lnTo>
                  <a:lnTo>
                    <a:pt x="19" y="14"/>
                  </a:lnTo>
                  <a:lnTo>
                    <a:pt x="20" y="4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777740DD-AD7B-8349-9D4F-43B9123538B3}"/>
                </a:ext>
              </a:extLst>
            </p:cNvPr>
            <p:cNvSpPr>
              <a:spLocks/>
            </p:cNvSpPr>
            <p:nvPr/>
          </p:nvSpPr>
          <p:spPr bwMode="gray">
            <a:xfrm>
              <a:off x="9161860" y="3016753"/>
              <a:ext cx="14288" cy="20240"/>
            </a:xfrm>
            <a:custGeom>
              <a:avLst/>
              <a:gdLst>
                <a:gd name="T0" fmla="*/ 2147483646 w 12"/>
                <a:gd name="T1" fmla="*/ 0 h 17"/>
                <a:gd name="T2" fmla="*/ 0 w 12"/>
                <a:gd name="T3" fmla="*/ 2147483646 h 17"/>
                <a:gd name="T4" fmla="*/ 2147483646 w 12"/>
                <a:gd name="T5" fmla="*/ 2147483646 h 17"/>
                <a:gd name="T6" fmla="*/ 2147483646 w 12"/>
                <a:gd name="T7" fmla="*/ 0 h 17"/>
                <a:gd name="T8" fmla="*/ 2147483646 w 12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7"/>
                <a:gd name="T17" fmla="*/ 12 w 12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7">
                  <a:moveTo>
                    <a:pt x="10" y="0"/>
                  </a:moveTo>
                  <a:lnTo>
                    <a:pt x="0" y="13"/>
                  </a:lnTo>
                  <a:lnTo>
                    <a:pt x="12" y="17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F66D848-F223-4A4C-B985-04565C738977}"/>
                </a:ext>
              </a:extLst>
            </p:cNvPr>
            <p:cNvSpPr>
              <a:spLocks/>
            </p:cNvSpPr>
            <p:nvPr/>
          </p:nvSpPr>
          <p:spPr bwMode="gray">
            <a:xfrm>
              <a:off x="9183291" y="2990558"/>
              <a:ext cx="14288" cy="28575"/>
            </a:xfrm>
            <a:custGeom>
              <a:avLst/>
              <a:gdLst>
                <a:gd name="T0" fmla="*/ 2147483646 w 12"/>
                <a:gd name="T1" fmla="*/ 0 h 24"/>
                <a:gd name="T2" fmla="*/ 0 w 12"/>
                <a:gd name="T3" fmla="*/ 2147483646 h 24"/>
                <a:gd name="T4" fmla="*/ 2147483646 w 12"/>
                <a:gd name="T5" fmla="*/ 2147483646 h 24"/>
                <a:gd name="T6" fmla="*/ 2147483646 w 12"/>
                <a:gd name="T7" fmla="*/ 2147483646 h 24"/>
                <a:gd name="T8" fmla="*/ 2147483646 w 12"/>
                <a:gd name="T9" fmla="*/ 0 h 24"/>
                <a:gd name="T10" fmla="*/ 2147483646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24"/>
                <a:gd name="T20" fmla="*/ 12 w 12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24">
                  <a:moveTo>
                    <a:pt x="8" y="0"/>
                  </a:moveTo>
                  <a:lnTo>
                    <a:pt x="0" y="12"/>
                  </a:lnTo>
                  <a:lnTo>
                    <a:pt x="2" y="24"/>
                  </a:lnTo>
                  <a:lnTo>
                    <a:pt x="12" y="1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4379C8F-40F7-554F-B33F-C568765FD786}"/>
                </a:ext>
              </a:extLst>
            </p:cNvPr>
            <p:cNvSpPr>
              <a:spLocks/>
            </p:cNvSpPr>
            <p:nvPr/>
          </p:nvSpPr>
          <p:spPr bwMode="gray">
            <a:xfrm>
              <a:off x="8917782" y="2664326"/>
              <a:ext cx="46435" cy="32147"/>
            </a:xfrm>
            <a:custGeom>
              <a:avLst/>
              <a:gdLst>
                <a:gd name="T0" fmla="*/ 2147483646 w 39"/>
                <a:gd name="T1" fmla="*/ 0 h 27"/>
                <a:gd name="T2" fmla="*/ 2147483646 w 39"/>
                <a:gd name="T3" fmla="*/ 2147483646 h 27"/>
                <a:gd name="T4" fmla="*/ 0 w 39"/>
                <a:gd name="T5" fmla="*/ 2147483646 h 27"/>
                <a:gd name="T6" fmla="*/ 2147483646 w 39"/>
                <a:gd name="T7" fmla="*/ 2147483646 h 27"/>
                <a:gd name="T8" fmla="*/ 2147483646 w 39"/>
                <a:gd name="T9" fmla="*/ 2147483646 h 27"/>
                <a:gd name="T10" fmla="*/ 2147483646 w 39"/>
                <a:gd name="T11" fmla="*/ 2147483646 h 27"/>
                <a:gd name="T12" fmla="*/ 2147483646 w 39"/>
                <a:gd name="T13" fmla="*/ 2147483646 h 27"/>
                <a:gd name="T14" fmla="*/ 2147483646 w 39"/>
                <a:gd name="T15" fmla="*/ 2147483646 h 27"/>
                <a:gd name="T16" fmla="*/ 2147483646 w 39"/>
                <a:gd name="T17" fmla="*/ 0 h 27"/>
                <a:gd name="T18" fmla="*/ 2147483646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"/>
                <a:gd name="T31" fmla="*/ 0 h 27"/>
                <a:gd name="T32" fmla="*/ 39 w 39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" h="27">
                  <a:moveTo>
                    <a:pt x="15" y="0"/>
                  </a:moveTo>
                  <a:lnTo>
                    <a:pt x="4" y="9"/>
                  </a:lnTo>
                  <a:lnTo>
                    <a:pt x="0" y="18"/>
                  </a:lnTo>
                  <a:lnTo>
                    <a:pt x="6" y="25"/>
                  </a:lnTo>
                  <a:lnTo>
                    <a:pt x="19" y="21"/>
                  </a:lnTo>
                  <a:lnTo>
                    <a:pt x="32" y="25"/>
                  </a:lnTo>
                  <a:lnTo>
                    <a:pt x="39" y="27"/>
                  </a:lnTo>
                  <a:lnTo>
                    <a:pt x="39" y="4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3C958ED-2357-6940-AB44-38C85273217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1439" y="2757196"/>
              <a:ext cx="35719" cy="40481"/>
            </a:xfrm>
            <a:custGeom>
              <a:avLst/>
              <a:gdLst>
                <a:gd name="T0" fmla="*/ 0 w 30"/>
                <a:gd name="T1" fmla="*/ 0 h 34"/>
                <a:gd name="T2" fmla="*/ 2147483646 w 30"/>
                <a:gd name="T3" fmla="*/ 2147483646 h 34"/>
                <a:gd name="T4" fmla="*/ 2147483646 w 30"/>
                <a:gd name="T5" fmla="*/ 2147483646 h 34"/>
                <a:gd name="T6" fmla="*/ 2147483646 w 30"/>
                <a:gd name="T7" fmla="*/ 2147483646 h 34"/>
                <a:gd name="T8" fmla="*/ 0 w 30"/>
                <a:gd name="T9" fmla="*/ 0 h 34"/>
                <a:gd name="T10" fmla="*/ 0 w 30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34"/>
                <a:gd name="T20" fmla="*/ 30 w 30"/>
                <a:gd name="T21" fmla="*/ 34 h 3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34">
                  <a:moveTo>
                    <a:pt x="0" y="0"/>
                  </a:moveTo>
                  <a:lnTo>
                    <a:pt x="18" y="34"/>
                  </a:lnTo>
                  <a:lnTo>
                    <a:pt x="30" y="32"/>
                  </a:lnTo>
                  <a:lnTo>
                    <a:pt x="3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A8DF4AE3-06BA-E148-A3A9-993A8B344945}"/>
                </a:ext>
              </a:extLst>
            </p:cNvPr>
            <p:cNvSpPr>
              <a:spLocks/>
            </p:cNvSpPr>
            <p:nvPr/>
          </p:nvSpPr>
          <p:spPr bwMode="gray">
            <a:xfrm>
              <a:off x="8861822" y="2427393"/>
              <a:ext cx="498872" cy="535781"/>
            </a:xfrm>
            <a:custGeom>
              <a:avLst/>
              <a:gdLst>
                <a:gd name="T0" fmla="*/ 2147483646 w 419"/>
                <a:gd name="T1" fmla="*/ 2147483646 h 450"/>
                <a:gd name="T2" fmla="*/ 2147483646 w 419"/>
                <a:gd name="T3" fmla="*/ 2147483646 h 450"/>
                <a:gd name="T4" fmla="*/ 2147483646 w 419"/>
                <a:gd name="T5" fmla="*/ 2147483646 h 450"/>
                <a:gd name="T6" fmla="*/ 2147483646 w 419"/>
                <a:gd name="T7" fmla="*/ 2147483646 h 450"/>
                <a:gd name="T8" fmla="*/ 2147483646 w 419"/>
                <a:gd name="T9" fmla="*/ 2147483646 h 450"/>
                <a:gd name="T10" fmla="*/ 2147483646 w 419"/>
                <a:gd name="T11" fmla="*/ 2147483646 h 450"/>
                <a:gd name="T12" fmla="*/ 2147483646 w 419"/>
                <a:gd name="T13" fmla="*/ 2147483646 h 450"/>
                <a:gd name="T14" fmla="*/ 2147483646 w 419"/>
                <a:gd name="T15" fmla="*/ 2147483646 h 450"/>
                <a:gd name="T16" fmla="*/ 2147483646 w 419"/>
                <a:gd name="T17" fmla="*/ 2147483646 h 450"/>
                <a:gd name="T18" fmla="*/ 2147483646 w 419"/>
                <a:gd name="T19" fmla="*/ 2147483646 h 450"/>
                <a:gd name="T20" fmla="*/ 2147483646 w 419"/>
                <a:gd name="T21" fmla="*/ 2147483646 h 450"/>
                <a:gd name="T22" fmla="*/ 2147483646 w 419"/>
                <a:gd name="T23" fmla="*/ 2147483646 h 450"/>
                <a:gd name="T24" fmla="*/ 2147483646 w 419"/>
                <a:gd name="T25" fmla="*/ 2147483646 h 450"/>
                <a:gd name="T26" fmla="*/ 2147483646 w 419"/>
                <a:gd name="T27" fmla="*/ 2147483646 h 450"/>
                <a:gd name="T28" fmla="*/ 2147483646 w 419"/>
                <a:gd name="T29" fmla="*/ 2147483646 h 450"/>
                <a:gd name="T30" fmla="*/ 2147483646 w 419"/>
                <a:gd name="T31" fmla="*/ 2147483646 h 450"/>
                <a:gd name="T32" fmla="*/ 2147483646 w 419"/>
                <a:gd name="T33" fmla="*/ 2147483646 h 450"/>
                <a:gd name="T34" fmla="*/ 2147483646 w 419"/>
                <a:gd name="T35" fmla="*/ 2147483646 h 450"/>
                <a:gd name="T36" fmla="*/ 2147483646 w 419"/>
                <a:gd name="T37" fmla="*/ 2147483646 h 450"/>
                <a:gd name="T38" fmla="*/ 2147483646 w 419"/>
                <a:gd name="T39" fmla="*/ 2147483646 h 450"/>
                <a:gd name="T40" fmla="*/ 2147483646 w 419"/>
                <a:gd name="T41" fmla="*/ 2147483646 h 450"/>
                <a:gd name="T42" fmla="*/ 2147483646 w 419"/>
                <a:gd name="T43" fmla="*/ 2147483646 h 450"/>
                <a:gd name="T44" fmla="*/ 2147483646 w 419"/>
                <a:gd name="T45" fmla="*/ 2147483646 h 450"/>
                <a:gd name="T46" fmla="*/ 2147483646 w 419"/>
                <a:gd name="T47" fmla="*/ 2147483646 h 450"/>
                <a:gd name="T48" fmla="*/ 2147483646 w 419"/>
                <a:gd name="T49" fmla="*/ 2147483646 h 450"/>
                <a:gd name="T50" fmla="*/ 2147483646 w 419"/>
                <a:gd name="T51" fmla="*/ 0 h 450"/>
                <a:gd name="T52" fmla="*/ 2147483646 w 419"/>
                <a:gd name="T53" fmla="*/ 2147483646 h 450"/>
                <a:gd name="T54" fmla="*/ 0 w 419"/>
                <a:gd name="T55" fmla="*/ 2147483646 h 450"/>
                <a:gd name="T56" fmla="*/ 2147483646 w 419"/>
                <a:gd name="T57" fmla="*/ 2147483646 h 450"/>
                <a:gd name="T58" fmla="*/ 2147483646 w 419"/>
                <a:gd name="T59" fmla="*/ 2147483646 h 450"/>
                <a:gd name="T60" fmla="*/ 2147483646 w 419"/>
                <a:gd name="T61" fmla="*/ 2147483646 h 450"/>
                <a:gd name="T62" fmla="*/ 2147483646 w 419"/>
                <a:gd name="T63" fmla="*/ 2147483646 h 450"/>
                <a:gd name="T64" fmla="*/ 2147483646 w 419"/>
                <a:gd name="T65" fmla="*/ 2147483646 h 450"/>
                <a:gd name="T66" fmla="*/ 2147483646 w 419"/>
                <a:gd name="T67" fmla="*/ 2147483646 h 4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19"/>
                <a:gd name="T103" fmla="*/ 0 h 450"/>
                <a:gd name="T104" fmla="*/ 419 w 419"/>
                <a:gd name="T105" fmla="*/ 450 h 4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19" h="450">
                  <a:moveTo>
                    <a:pt x="73" y="90"/>
                  </a:moveTo>
                  <a:lnTo>
                    <a:pt x="52" y="130"/>
                  </a:lnTo>
                  <a:lnTo>
                    <a:pt x="94" y="157"/>
                  </a:lnTo>
                  <a:lnTo>
                    <a:pt x="141" y="117"/>
                  </a:lnTo>
                  <a:lnTo>
                    <a:pt x="170" y="165"/>
                  </a:lnTo>
                  <a:lnTo>
                    <a:pt x="140" y="171"/>
                  </a:lnTo>
                  <a:lnTo>
                    <a:pt x="128" y="201"/>
                  </a:lnTo>
                  <a:lnTo>
                    <a:pt x="194" y="292"/>
                  </a:lnTo>
                  <a:lnTo>
                    <a:pt x="234" y="298"/>
                  </a:lnTo>
                  <a:lnTo>
                    <a:pt x="292" y="310"/>
                  </a:lnTo>
                  <a:lnTo>
                    <a:pt x="299" y="289"/>
                  </a:lnTo>
                  <a:lnTo>
                    <a:pt x="319" y="297"/>
                  </a:lnTo>
                  <a:lnTo>
                    <a:pt x="323" y="384"/>
                  </a:lnTo>
                  <a:lnTo>
                    <a:pt x="286" y="446"/>
                  </a:lnTo>
                  <a:lnTo>
                    <a:pt x="304" y="450"/>
                  </a:lnTo>
                  <a:lnTo>
                    <a:pt x="351" y="352"/>
                  </a:lnTo>
                  <a:lnTo>
                    <a:pt x="364" y="277"/>
                  </a:lnTo>
                  <a:lnTo>
                    <a:pt x="336" y="264"/>
                  </a:lnTo>
                  <a:lnTo>
                    <a:pt x="332" y="165"/>
                  </a:lnTo>
                  <a:lnTo>
                    <a:pt x="354" y="169"/>
                  </a:lnTo>
                  <a:lnTo>
                    <a:pt x="354" y="229"/>
                  </a:lnTo>
                  <a:lnTo>
                    <a:pt x="377" y="250"/>
                  </a:lnTo>
                  <a:lnTo>
                    <a:pt x="392" y="198"/>
                  </a:lnTo>
                  <a:lnTo>
                    <a:pt x="380" y="167"/>
                  </a:lnTo>
                  <a:lnTo>
                    <a:pt x="415" y="183"/>
                  </a:lnTo>
                  <a:lnTo>
                    <a:pt x="419" y="0"/>
                  </a:lnTo>
                  <a:lnTo>
                    <a:pt x="22" y="2"/>
                  </a:lnTo>
                  <a:lnTo>
                    <a:pt x="0" y="19"/>
                  </a:lnTo>
                  <a:lnTo>
                    <a:pt x="2" y="54"/>
                  </a:lnTo>
                  <a:lnTo>
                    <a:pt x="73" y="64"/>
                  </a:lnTo>
                  <a:lnTo>
                    <a:pt x="127" y="51"/>
                  </a:lnTo>
                  <a:lnTo>
                    <a:pt x="108" y="88"/>
                  </a:lnTo>
                  <a:lnTo>
                    <a:pt x="7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4C4B664-C772-8643-B435-90424E39F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8767" y="2427393"/>
              <a:ext cx="511969" cy="379810"/>
            </a:xfrm>
            <a:custGeom>
              <a:avLst/>
              <a:gdLst>
                <a:gd name="T0" fmla="*/ 0 w 430"/>
                <a:gd name="T1" fmla="*/ 2147483646 h 319"/>
                <a:gd name="T2" fmla="*/ 2147483646 w 430"/>
                <a:gd name="T3" fmla="*/ 2147483646 h 319"/>
                <a:gd name="T4" fmla="*/ 2147483646 w 430"/>
                <a:gd name="T5" fmla="*/ 2147483646 h 319"/>
                <a:gd name="T6" fmla="*/ 2147483646 w 430"/>
                <a:gd name="T7" fmla="*/ 2147483646 h 319"/>
                <a:gd name="T8" fmla="*/ 2147483646 w 430"/>
                <a:gd name="T9" fmla="*/ 2147483646 h 319"/>
                <a:gd name="T10" fmla="*/ 2147483646 w 430"/>
                <a:gd name="T11" fmla="*/ 2147483646 h 319"/>
                <a:gd name="T12" fmla="*/ 2147483646 w 430"/>
                <a:gd name="T13" fmla="*/ 2147483646 h 319"/>
                <a:gd name="T14" fmla="*/ 2147483646 w 430"/>
                <a:gd name="T15" fmla="*/ 2147483646 h 319"/>
                <a:gd name="T16" fmla="*/ 2147483646 w 430"/>
                <a:gd name="T17" fmla="*/ 2147483646 h 319"/>
                <a:gd name="T18" fmla="*/ 2147483646 w 430"/>
                <a:gd name="T19" fmla="*/ 2147483646 h 319"/>
                <a:gd name="T20" fmla="*/ 2147483646 w 430"/>
                <a:gd name="T21" fmla="*/ 2147483646 h 319"/>
                <a:gd name="T22" fmla="*/ 2147483646 w 430"/>
                <a:gd name="T23" fmla="*/ 2147483646 h 319"/>
                <a:gd name="T24" fmla="*/ 2147483646 w 430"/>
                <a:gd name="T25" fmla="*/ 2147483646 h 319"/>
                <a:gd name="T26" fmla="*/ 2147483646 w 430"/>
                <a:gd name="T27" fmla="*/ 2147483646 h 319"/>
                <a:gd name="T28" fmla="*/ 2147483646 w 430"/>
                <a:gd name="T29" fmla="*/ 2147483646 h 319"/>
                <a:gd name="T30" fmla="*/ 2147483646 w 430"/>
                <a:gd name="T31" fmla="*/ 2147483646 h 319"/>
                <a:gd name="T32" fmla="*/ 2147483646 w 430"/>
                <a:gd name="T33" fmla="*/ 2147483646 h 319"/>
                <a:gd name="T34" fmla="*/ 2147483646 w 430"/>
                <a:gd name="T35" fmla="*/ 2147483646 h 319"/>
                <a:gd name="T36" fmla="*/ 2147483646 w 430"/>
                <a:gd name="T37" fmla="*/ 0 h 319"/>
                <a:gd name="T38" fmla="*/ 2147483646 w 430"/>
                <a:gd name="T39" fmla="*/ 2147483646 h 319"/>
                <a:gd name="T40" fmla="*/ 0 w 430"/>
                <a:gd name="T41" fmla="*/ 2147483646 h 319"/>
                <a:gd name="T42" fmla="*/ 0 w 430"/>
                <a:gd name="T43" fmla="*/ 2147483646 h 31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30"/>
                <a:gd name="T67" fmla="*/ 0 h 319"/>
                <a:gd name="T68" fmla="*/ 430 w 430"/>
                <a:gd name="T69" fmla="*/ 319 h 31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30" h="319">
                  <a:moveTo>
                    <a:pt x="0" y="286"/>
                  </a:moveTo>
                  <a:lnTo>
                    <a:pt x="74" y="294"/>
                  </a:lnTo>
                  <a:lnTo>
                    <a:pt x="86" y="319"/>
                  </a:lnTo>
                  <a:lnTo>
                    <a:pt x="145" y="285"/>
                  </a:lnTo>
                  <a:lnTo>
                    <a:pt x="241" y="272"/>
                  </a:lnTo>
                  <a:lnTo>
                    <a:pt x="248" y="221"/>
                  </a:lnTo>
                  <a:lnTo>
                    <a:pt x="298" y="203"/>
                  </a:lnTo>
                  <a:lnTo>
                    <a:pt x="329" y="173"/>
                  </a:lnTo>
                  <a:lnTo>
                    <a:pt x="329" y="214"/>
                  </a:lnTo>
                  <a:lnTo>
                    <a:pt x="362" y="259"/>
                  </a:lnTo>
                  <a:lnTo>
                    <a:pt x="430" y="216"/>
                  </a:lnTo>
                  <a:lnTo>
                    <a:pt x="397" y="179"/>
                  </a:lnTo>
                  <a:lnTo>
                    <a:pt x="356" y="68"/>
                  </a:lnTo>
                  <a:lnTo>
                    <a:pt x="308" y="13"/>
                  </a:lnTo>
                  <a:lnTo>
                    <a:pt x="273" y="9"/>
                  </a:lnTo>
                  <a:lnTo>
                    <a:pt x="272" y="39"/>
                  </a:lnTo>
                  <a:lnTo>
                    <a:pt x="243" y="54"/>
                  </a:lnTo>
                  <a:lnTo>
                    <a:pt x="234" y="37"/>
                  </a:lnTo>
                  <a:lnTo>
                    <a:pt x="251" y="0"/>
                  </a:lnTo>
                  <a:lnTo>
                    <a:pt x="1" y="2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315C0DB1-5E70-7F4B-A366-3E27500EDB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915966" y="2446442"/>
              <a:ext cx="51197" cy="39291"/>
            </a:xfrm>
            <a:custGeom>
              <a:avLst/>
              <a:gdLst>
                <a:gd name="T0" fmla="*/ 2147483646 w 43"/>
                <a:gd name="T1" fmla="*/ 0 h 33"/>
                <a:gd name="T2" fmla="*/ 0 w 43"/>
                <a:gd name="T3" fmla="*/ 2147483646 h 33"/>
                <a:gd name="T4" fmla="*/ 2147483646 w 43"/>
                <a:gd name="T5" fmla="*/ 2147483646 h 33"/>
                <a:gd name="T6" fmla="*/ 2147483646 w 43"/>
                <a:gd name="T7" fmla="*/ 2147483646 h 33"/>
                <a:gd name="T8" fmla="*/ 2147483646 w 43"/>
                <a:gd name="T9" fmla="*/ 2147483646 h 33"/>
                <a:gd name="T10" fmla="*/ 2147483646 w 43"/>
                <a:gd name="T11" fmla="*/ 2147483646 h 33"/>
                <a:gd name="T12" fmla="*/ 2147483646 w 43"/>
                <a:gd name="T13" fmla="*/ 2147483646 h 33"/>
                <a:gd name="T14" fmla="*/ 2147483646 w 43"/>
                <a:gd name="T15" fmla="*/ 0 h 33"/>
                <a:gd name="T16" fmla="*/ 2147483646 w 43"/>
                <a:gd name="T17" fmla="*/ 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"/>
                <a:gd name="T28" fmla="*/ 0 h 33"/>
                <a:gd name="T29" fmla="*/ 43 w 43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" h="33">
                  <a:moveTo>
                    <a:pt x="21" y="0"/>
                  </a:moveTo>
                  <a:lnTo>
                    <a:pt x="0" y="18"/>
                  </a:lnTo>
                  <a:lnTo>
                    <a:pt x="6" y="33"/>
                  </a:lnTo>
                  <a:lnTo>
                    <a:pt x="17" y="25"/>
                  </a:lnTo>
                  <a:lnTo>
                    <a:pt x="23" y="31"/>
                  </a:lnTo>
                  <a:lnTo>
                    <a:pt x="43" y="23"/>
                  </a:lnTo>
                  <a:lnTo>
                    <a:pt x="43" y="1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36D3120-41E9-454F-A220-EB0FA8B1C567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9995" y="3112001"/>
              <a:ext cx="13097" cy="19050"/>
            </a:xfrm>
            <a:custGeom>
              <a:avLst/>
              <a:gdLst>
                <a:gd name="T0" fmla="*/ 0 w 11"/>
                <a:gd name="T1" fmla="*/ 0 h 16"/>
                <a:gd name="T2" fmla="*/ 0 w 11"/>
                <a:gd name="T3" fmla="*/ 2147483646 h 16"/>
                <a:gd name="T4" fmla="*/ 2147483646 w 11"/>
                <a:gd name="T5" fmla="*/ 2147483646 h 16"/>
                <a:gd name="T6" fmla="*/ 2147483646 w 11"/>
                <a:gd name="T7" fmla="*/ 2147483646 h 16"/>
                <a:gd name="T8" fmla="*/ 0 w 11"/>
                <a:gd name="T9" fmla="*/ 0 h 16"/>
                <a:gd name="T10" fmla="*/ 0 w 11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16"/>
                <a:gd name="T20" fmla="*/ 11 w 11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16">
                  <a:moveTo>
                    <a:pt x="0" y="0"/>
                  </a:moveTo>
                  <a:lnTo>
                    <a:pt x="0" y="16"/>
                  </a:lnTo>
                  <a:lnTo>
                    <a:pt x="11" y="13"/>
                  </a:lnTo>
                  <a:lnTo>
                    <a:pt x="1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537FCBF7-F11E-D14A-9492-BBB834C116AF}"/>
                </a:ext>
              </a:extLst>
            </p:cNvPr>
            <p:cNvSpPr>
              <a:spLocks/>
            </p:cNvSpPr>
            <p:nvPr/>
          </p:nvSpPr>
          <p:spPr bwMode="gray">
            <a:xfrm>
              <a:off x="3713561" y="3120336"/>
              <a:ext cx="34528" cy="27385"/>
            </a:xfrm>
            <a:custGeom>
              <a:avLst/>
              <a:gdLst>
                <a:gd name="T0" fmla="*/ 2147483646 w 29"/>
                <a:gd name="T1" fmla="*/ 0 h 23"/>
                <a:gd name="T2" fmla="*/ 0 w 29"/>
                <a:gd name="T3" fmla="*/ 2147483646 h 23"/>
                <a:gd name="T4" fmla="*/ 2147483646 w 29"/>
                <a:gd name="T5" fmla="*/ 2147483646 h 23"/>
                <a:gd name="T6" fmla="*/ 2147483646 w 29"/>
                <a:gd name="T7" fmla="*/ 2147483646 h 23"/>
                <a:gd name="T8" fmla="*/ 2147483646 w 29"/>
                <a:gd name="T9" fmla="*/ 2147483646 h 23"/>
                <a:gd name="T10" fmla="*/ 2147483646 w 29"/>
                <a:gd name="T11" fmla="*/ 0 h 23"/>
                <a:gd name="T12" fmla="*/ 2147483646 w 29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23"/>
                <a:gd name="T23" fmla="*/ 29 w 29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23">
                  <a:moveTo>
                    <a:pt x="22" y="0"/>
                  </a:moveTo>
                  <a:lnTo>
                    <a:pt x="0" y="11"/>
                  </a:lnTo>
                  <a:lnTo>
                    <a:pt x="4" y="23"/>
                  </a:lnTo>
                  <a:lnTo>
                    <a:pt x="12" y="16"/>
                  </a:lnTo>
                  <a:lnTo>
                    <a:pt x="29" y="9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2D33079-57B9-A047-883A-9FE69143E1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6405" y="3133432"/>
              <a:ext cx="21431" cy="23813"/>
            </a:xfrm>
            <a:custGeom>
              <a:avLst/>
              <a:gdLst>
                <a:gd name="T0" fmla="*/ 2147483646 w 18"/>
                <a:gd name="T1" fmla="*/ 2147483646 h 20"/>
                <a:gd name="T2" fmla="*/ 2147483646 w 18"/>
                <a:gd name="T3" fmla="*/ 0 h 20"/>
                <a:gd name="T4" fmla="*/ 0 w 18"/>
                <a:gd name="T5" fmla="*/ 2147483646 h 20"/>
                <a:gd name="T6" fmla="*/ 2147483646 w 18"/>
                <a:gd name="T7" fmla="*/ 2147483646 h 20"/>
                <a:gd name="T8" fmla="*/ 2147483646 w 18"/>
                <a:gd name="T9" fmla="*/ 2147483646 h 20"/>
                <a:gd name="T10" fmla="*/ 2147483646 w 18"/>
                <a:gd name="T11" fmla="*/ 2147483646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20"/>
                <a:gd name="T20" fmla="*/ 18 w 18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20">
                  <a:moveTo>
                    <a:pt x="18" y="4"/>
                  </a:moveTo>
                  <a:lnTo>
                    <a:pt x="2" y="0"/>
                  </a:lnTo>
                  <a:lnTo>
                    <a:pt x="0" y="7"/>
                  </a:lnTo>
                  <a:lnTo>
                    <a:pt x="2" y="20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3EDD7C7-E0E4-C14C-B56E-BDA1FA361DB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5922" y="3128670"/>
              <a:ext cx="22622" cy="23813"/>
            </a:xfrm>
            <a:custGeom>
              <a:avLst/>
              <a:gdLst>
                <a:gd name="T0" fmla="*/ 2147483646 w 19"/>
                <a:gd name="T1" fmla="*/ 2147483646 h 20"/>
                <a:gd name="T2" fmla="*/ 2147483646 w 19"/>
                <a:gd name="T3" fmla="*/ 0 h 20"/>
                <a:gd name="T4" fmla="*/ 0 w 19"/>
                <a:gd name="T5" fmla="*/ 2147483646 h 20"/>
                <a:gd name="T6" fmla="*/ 2147483646 w 19"/>
                <a:gd name="T7" fmla="*/ 2147483646 h 20"/>
                <a:gd name="T8" fmla="*/ 2147483646 w 19"/>
                <a:gd name="T9" fmla="*/ 2147483646 h 20"/>
                <a:gd name="T10" fmla="*/ 2147483646 w 19"/>
                <a:gd name="T11" fmla="*/ 2147483646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20"/>
                <a:gd name="T20" fmla="*/ 19 w 19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20">
                  <a:moveTo>
                    <a:pt x="19" y="7"/>
                  </a:moveTo>
                  <a:lnTo>
                    <a:pt x="5" y="0"/>
                  </a:lnTo>
                  <a:lnTo>
                    <a:pt x="0" y="11"/>
                  </a:lnTo>
                  <a:lnTo>
                    <a:pt x="9" y="20"/>
                  </a:lnTo>
                  <a:lnTo>
                    <a:pt x="1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B0EB4993-FC65-3943-80E0-54DA5F74C3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1154" y="3108429"/>
              <a:ext cx="17859" cy="25004"/>
            </a:xfrm>
            <a:custGeom>
              <a:avLst/>
              <a:gdLst>
                <a:gd name="T0" fmla="*/ 2147483646 w 15"/>
                <a:gd name="T1" fmla="*/ 2147483646 h 21"/>
                <a:gd name="T2" fmla="*/ 2147483646 w 15"/>
                <a:gd name="T3" fmla="*/ 0 h 21"/>
                <a:gd name="T4" fmla="*/ 0 w 15"/>
                <a:gd name="T5" fmla="*/ 2147483646 h 21"/>
                <a:gd name="T6" fmla="*/ 0 w 15"/>
                <a:gd name="T7" fmla="*/ 2147483646 h 21"/>
                <a:gd name="T8" fmla="*/ 2147483646 w 15"/>
                <a:gd name="T9" fmla="*/ 2147483646 h 21"/>
                <a:gd name="T10" fmla="*/ 2147483646 w 15"/>
                <a:gd name="T11" fmla="*/ 2147483646 h 21"/>
                <a:gd name="T12" fmla="*/ 2147483646 w 1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21"/>
                <a:gd name="T23" fmla="*/ 15 w 15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21">
                  <a:moveTo>
                    <a:pt x="15" y="10"/>
                  </a:moveTo>
                  <a:lnTo>
                    <a:pt x="8" y="0"/>
                  </a:lnTo>
                  <a:lnTo>
                    <a:pt x="0" y="3"/>
                  </a:lnTo>
                  <a:lnTo>
                    <a:pt x="0" y="16"/>
                  </a:lnTo>
                  <a:lnTo>
                    <a:pt x="8" y="21"/>
                  </a:lnTo>
                  <a:lnTo>
                    <a:pt x="1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F11269B-BEA9-B943-B84E-10981A149CB4}"/>
                </a:ext>
              </a:extLst>
            </p:cNvPr>
            <p:cNvSpPr>
              <a:spLocks/>
            </p:cNvSpPr>
            <p:nvPr/>
          </p:nvSpPr>
          <p:spPr bwMode="gray">
            <a:xfrm>
              <a:off x="3461147" y="3046516"/>
              <a:ext cx="9525" cy="15479"/>
            </a:xfrm>
            <a:custGeom>
              <a:avLst/>
              <a:gdLst>
                <a:gd name="T0" fmla="*/ 0 w 8"/>
                <a:gd name="T1" fmla="*/ 0 h 13"/>
                <a:gd name="T2" fmla="*/ 2147483646 w 8"/>
                <a:gd name="T3" fmla="*/ 2147483646 h 13"/>
                <a:gd name="T4" fmla="*/ 2147483646 w 8"/>
                <a:gd name="T5" fmla="*/ 2147483646 h 13"/>
                <a:gd name="T6" fmla="*/ 0 w 8"/>
                <a:gd name="T7" fmla="*/ 2147483646 h 13"/>
                <a:gd name="T8" fmla="*/ 0 w 8"/>
                <a:gd name="T9" fmla="*/ 0 h 13"/>
                <a:gd name="T10" fmla="*/ 0 w 8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3"/>
                <a:gd name="T20" fmla="*/ 8 w 8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3">
                  <a:moveTo>
                    <a:pt x="0" y="0"/>
                  </a:moveTo>
                  <a:lnTo>
                    <a:pt x="8" y="5"/>
                  </a:lnTo>
                  <a:lnTo>
                    <a:pt x="6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6F42FAC-BF15-9843-8D4C-53F345BDB3EB}"/>
                </a:ext>
              </a:extLst>
            </p:cNvPr>
            <p:cNvSpPr>
              <a:spLocks/>
            </p:cNvSpPr>
            <p:nvPr/>
          </p:nvSpPr>
          <p:spPr bwMode="gray">
            <a:xfrm>
              <a:off x="7325916" y="5533734"/>
              <a:ext cx="46434" cy="35719"/>
            </a:xfrm>
            <a:custGeom>
              <a:avLst/>
              <a:gdLst>
                <a:gd name="T0" fmla="*/ 2147483646 w 39"/>
                <a:gd name="T1" fmla="*/ 0 h 30"/>
                <a:gd name="T2" fmla="*/ 0 w 39"/>
                <a:gd name="T3" fmla="*/ 2147483646 h 30"/>
                <a:gd name="T4" fmla="*/ 2147483646 w 39"/>
                <a:gd name="T5" fmla="*/ 2147483646 h 30"/>
                <a:gd name="T6" fmla="*/ 2147483646 w 39"/>
                <a:gd name="T7" fmla="*/ 2147483646 h 30"/>
                <a:gd name="T8" fmla="*/ 2147483646 w 39"/>
                <a:gd name="T9" fmla="*/ 2147483646 h 30"/>
                <a:gd name="T10" fmla="*/ 2147483646 w 39"/>
                <a:gd name="T11" fmla="*/ 2147483646 h 30"/>
                <a:gd name="T12" fmla="*/ 2147483646 w 39"/>
                <a:gd name="T13" fmla="*/ 2147483646 h 30"/>
                <a:gd name="T14" fmla="*/ 2147483646 w 39"/>
                <a:gd name="T15" fmla="*/ 0 h 30"/>
                <a:gd name="T16" fmla="*/ 2147483646 w 39"/>
                <a:gd name="T17" fmla="*/ 0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9"/>
                <a:gd name="T28" fmla="*/ 0 h 30"/>
                <a:gd name="T29" fmla="*/ 39 w 39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9" h="30">
                  <a:moveTo>
                    <a:pt x="1" y="0"/>
                  </a:moveTo>
                  <a:lnTo>
                    <a:pt x="0" y="22"/>
                  </a:lnTo>
                  <a:lnTo>
                    <a:pt x="31" y="30"/>
                  </a:lnTo>
                  <a:lnTo>
                    <a:pt x="39" y="11"/>
                  </a:lnTo>
                  <a:lnTo>
                    <a:pt x="28" y="14"/>
                  </a:lnTo>
                  <a:lnTo>
                    <a:pt x="13" y="18"/>
                  </a:lnTo>
                  <a:lnTo>
                    <a:pt x="9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03D73F3B-9207-1F49-B0BE-70391E471FF6}"/>
                </a:ext>
              </a:extLst>
            </p:cNvPr>
            <p:cNvSpPr>
              <a:spLocks/>
            </p:cNvSpPr>
            <p:nvPr/>
          </p:nvSpPr>
          <p:spPr bwMode="gray">
            <a:xfrm>
              <a:off x="7258051" y="4908654"/>
              <a:ext cx="21431" cy="23813"/>
            </a:xfrm>
            <a:custGeom>
              <a:avLst/>
              <a:gdLst>
                <a:gd name="T0" fmla="*/ 2147483646 w 18"/>
                <a:gd name="T1" fmla="*/ 0 h 20"/>
                <a:gd name="T2" fmla="*/ 0 w 18"/>
                <a:gd name="T3" fmla="*/ 2147483646 h 20"/>
                <a:gd name="T4" fmla="*/ 2147483646 w 18"/>
                <a:gd name="T5" fmla="*/ 2147483646 h 20"/>
                <a:gd name="T6" fmla="*/ 2147483646 w 18"/>
                <a:gd name="T7" fmla="*/ 2147483646 h 20"/>
                <a:gd name="T8" fmla="*/ 2147483646 w 18"/>
                <a:gd name="T9" fmla="*/ 0 h 20"/>
                <a:gd name="T10" fmla="*/ 2147483646 w 18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20"/>
                <a:gd name="T20" fmla="*/ 18 w 18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20">
                  <a:moveTo>
                    <a:pt x="7" y="0"/>
                  </a:moveTo>
                  <a:lnTo>
                    <a:pt x="0" y="10"/>
                  </a:lnTo>
                  <a:lnTo>
                    <a:pt x="1" y="20"/>
                  </a:lnTo>
                  <a:lnTo>
                    <a:pt x="18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DABE613-1B86-9440-B743-8A531C314D5C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7570" y="4928896"/>
              <a:ext cx="22622" cy="15478"/>
            </a:xfrm>
            <a:custGeom>
              <a:avLst/>
              <a:gdLst>
                <a:gd name="T0" fmla="*/ 2147483646 w 19"/>
                <a:gd name="T1" fmla="*/ 0 h 13"/>
                <a:gd name="T2" fmla="*/ 0 w 19"/>
                <a:gd name="T3" fmla="*/ 2147483646 h 13"/>
                <a:gd name="T4" fmla="*/ 0 w 19"/>
                <a:gd name="T5" fmla="*/ 2147483646 h 13"/>
                <a:gd name="T6" fmla="*/ 2147483646 w 19"/>
                <a:gd name="T7" fmla="*/ 2147483646 h 13"/>
                <a:gd name="T8" fmla="*/ 2147483646 w 19"/>
                <a:gd name="T9" fmla="*/ 2147483646 h 13"/>
                <a:gd name="T10" fmla="*/ 2147483646 w 19"/>
                <a:gd name="T11" fmla="*/ 0 h 13"/>
                <a:gd name="T12" fmla="*/ 2147483646 w 19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3"/>
                <a:gd name="T23" fmla="*/ 19 w 19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3">
                  <a:moveTo>
                    <a:pt x="11" y="0"/>
                  </a:moveTo>
                  <a:lnTo>
                    <a:pt x="0" y="1"/>
                  </a:lnTo>
                  <a:lnTo>
                    <a:pt x="0" y="11"/>
                  </a:lnTo>
                  <a:lnTo>
                    <a:pt x="7" y="13"/>
                  </a:lnTo>
                  <a:lnTo>
                    <a:pt x="19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964E4E4-F142-5549-A929-37E3A52C3BC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22307" y="4743159"/>
              <a:ext cx="141685" cy="259556"/>
            </a:xfrm>
            <a:custGeom>
              <a:avLst/>
              <a:gdLst>
                <a:gd name="T0" fmla="*/ 2147483646 w 119"/>
                <a:gd name="T1" fmla="*/ 2147483646 h 218"/>
                <a:gd name="T2" fmla="*/ 2147483646 w 119"/>
                <a:gd name="T3" fmla="*/ 2147483646 h 218"/>
                <a:gd name="T4" fmla="*/ 2147483646 w 119"/>
                <a:gd name="T5" fmla="*/ 2147483646 h 218"/>
                <a:gd name="T6" fmla="*/ 2147483646 w 119"/>
                <a:gd name="T7" fmla="*/ 2147483646 h 218"/>
                <a:gd name="T8" fmla="*/ 2147483646 w 119"/>
                <a:gd name="T9" fmla="*/ 2147483646 h 218"/>
                <a:gd name="T10" fmla="*/ 2147483646 w 119"/>
                <a:gd name="T11" fmla="*/ 2147483646 h 218"/>
                <a:gd name="T12" fmla="*/ 0 w 119"/>
                <a:gd name="T13" fmla="*/ 2147483646 h 218"/>
                <a:gd name="T14" fmla="*/ 2147483646 w 119"/>
                <a:gd name="T15" fmla="*/ 2147483646 h 218"/>
                <a:gd name="T16" fmla="*/ 2147483646 w 119"/>
                <a:gd name="T17" fmla="*/ 2147483646 h 218"/>
                <a:gd name="T18" fmla="*/ 2147483646 w 119"/>
                <a:gd name="T19" fmla="*/ 2147483646 h 218"/>
                <a:gd name="T20" fmla="*/ 2147483646 w 119"/>
                <a:gd name="T21" fmla="*/ 2147483646 h 218"/>
                <a:gd name="T22" fmla="*/ 2147483646 w 119"/>
                <a:gd name="T23" fmla="*/ 2147483646 h 218"/>
                <a:gd name="T24" fmla="*/ 2147483646 w 119"/>
                <a:gd name="T25" fmla="*/ 2147483646 h 218"/>
                <a:gd name="T26" fmla="*/ 2147483646 w 119"/>
                <a:gd name="T27" fmla="*/ 2147483646 h 218"/>
                <a:gd name="T28" fmla="*/ 2147483646 w 119"/>
                <a:gd name="T29" fmla="*/ 2147483646 h 218"/>
                <a:gd name="T30" fmla="*/ 2147483646 w 119"/>
                <a:gd name="T31" fmla="*/ 2147483646 h 218"/>
                <a:gd name="T32" fmla="*/ 2147483646 w 119"/>
                <a:gd name="T33" fmla="*/ 2147483646 h 218"/>
                <a:gd name="T34" fmla="*/ 2147483646 w 119"/>
                <a:gd name="T35" fmla="*/ 2147483646 h 218"/>
                <a:gd name="T36" fmla="*/ 2147483646 w 119"/>
                <a:gd name="T37" fmla="*/ 0 h 218"/>
                <a:gd name="T38" fmla="*/ 2147483646 w 119"/>
                <a:gd name="T39" fmla="*/ 2147483646 h 218"/>
                <a:gd name="T40" fmla="*/ 2147483646 w 119"/>
                <a:gd name="T41" fmla="*/ 2147483646 h 2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9"/>
                <a:gd name="T64" fmla="*/ 0 h 218"/>
                <a:gd name="T65" fmla="*/ 119 w 119"/>
                <a:gd name="T66" fmla="*/ 218 h 21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9" h="218">
                  <a:moveTo>
                    <a:pt x="97" y="3"/>
                  </a:moveTo>
                  <a:lnTo>
                    <a:pt x="87" y="29"/>
                  </a:lnTo>
                  <a:lnTo>
                    <a:pt x="67" y="63"/>
                  </a:lnTo>
                  <a:lnTo>
                    <a:pt x="33" y="64"/>
                  </a:lnTo>
                  <a:lnTo>
                    <a:pt x="19" y="81"/>
                  </a:lnTo>
                  <a:lnTo>
                    <a:pt x="21" y="133"/>
                  </a:lnTo>
                  <a:lnTo>
                    <a:pt x="0" y="157"/>
                  </a:lnTo>
                  <a:lnTo>
                    <a:pt x="3" y="197"/>
                  </a:lnTo>
                  <a:lnTo>
                    <a:pt x="21" y="218"/>
                  </a:lnTo>
                  <a:lnTo>
                    <a:pt x="41" y="216"/>
                  </a:lnTo>
                  <a:lnTo>
                    <a:pt x="62" y="200"/>
                  </a:lnTo>
                  <a:lnTo>
                    <a:pt x="58" y="176"/>
                  </a:lnTo>
                  <a:lnTo>
                    <a:pt x="105" y="93"/>
                  </a:lnTo>
                  <a:lnTo>
                    <a:pt x="96" y="82"/>
                  </a:lnTo>
                  <a:lnTo>
                    <a:pt x="105" y="63"/>
                  </a:lnTo>
                  <a:lnTo>
                    <a:pt x="115" y="67"/>
                  </a:lnTo>
                  <a:lnTo>
                    <a:pt x="119" y="58"/>
                  </a:lnTo>
                  <a:lnTo>
                    <a:pt x="109" y="17"/>
                  </a:lnTo>
                  <a:lnTo>
                    <a:pt x="104" y="0"/>
                  </a:lnTo>
                  <a:lnTo>
                    <a:pt x="9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E7917A1-4B28-3047-9B86-EB52D7D95E24}"/>
                </a:ext>
              </a:extLst>
            </p:cNvPr>
            <p:cNvSpPr>
              <a:spLocks/>
            </p:cNvSpPr>
            <p:nvPr/>
          </p:nvSpPr>
          <p:spPr bwMode="gray">
            <a:xfrm>
              <a:off x="7047310" y="4733632"/>
              <a:ext cx="19050" cy="13097"/>
            </a:xfrm>
            <a:custGeom>
              <a:avLst/>
              <a:gdLst>
                <a:gd name="T0" fmla="*/ 0 w 16"/>
                <a:gd name="T1" fmla="*/ 2147483646 h 11"/>
                <a:gd name="T2" fmla="*/ 2147483646 w 16"/>
                <a:gd name="T3" fmla="*/ 2147483646 h 11"/>
                <a:gd name="T4" fmla="*/ 2147483646 w 16"/>
                <a:gd name="T5" fmla="*/ 2147483646 h 11"/>
                <a:gd name="T6" fmla="*/ 2147483646 w 16"/>
                <a:gd name="T7" fmla="*/ 0 h 11"/>
                <a:gd name="T8" fmla="*/ 0 w 16"/>
                <a:gd name="T9" fmla="*/ 2147483646 h 11"/>
                <a:gd name="T10" fmla="*/ 0 w 16"/>
                <a:gd name="T11" fmla="*/ 2147483646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1"/>
                <a:gd name="T20" fmla="*/ 16 w 16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1">
                  <a:moveTo>
                    <a:pt x="0" y="2"/>
                  </a:moveTo>
                  <a:lnTo>
                    <a:pt x="2" y="9"/>
                  </a:lnTo>
                  <a:lnTo>
                    <a:pt x="12" y="11"/>
                  </a:lnTo>
                  <a:lnTo>
                    <a:pt x="16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327BAD6B-FE4C-0442-82F5-1B98451BD30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5170" y="4751493"/>
              <a:ext cx="16669" cy="13097"/>
            </a:xfrm>
            <a:custGeom>
              <a:avLst/>
              <a:gdLst>
                <a:gd name="T0" fmla="*/ 0 w 14"/>
                <a:gd name="T1" fmla="*/ 2147483646 h 11"/>
                <a:gd name="T2" fmla="*/ 2147483646 w 14"/>
                <a:gd name="T3" fmla="*/ 2147483646 h 11"/>
                <a:gd name="T4" fmla="*/ 2147483646 w 14"/>
                <a:gd name="T5" fmla="*/ 2147483646 h 11"/>
                <a:gd name="T6" fmla="*/ 2147483646 w 14"/>
                <a:gd name="T7" fmla="*/ 0 h 11"/>
                <a:gd name="T8" fmla="*/ 0 w 14"/>
                <a:gd name="T9" fmla="*/ 2147483646 h 11"/>
                <a:gd name="T10" fmla="*/ 0 w 14"/>
                <a:gd name="T11" fmla="*/ 2147483646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1"/>
                <a:gd name="T20" fmla="*/ 14 w 14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1">
                  <a:moveTo>
                    <a:pt x="0" y="2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19C089D0-5489-1143-AE66-3C3C0C39E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7197330" y="4655052"/>
              <a:ext cx="16669" cy="16669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4"/>
                <a:gd name="T20" fmla="*/ 14 w 14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4">
                  <a:moveTo>
                    <a:pt x="2" y="0"/>
                  </a:moveTo>
                  <a:lnTo>
                    <a:pt x="0" y="6"/>
                  </a:lnTo>
                  <a:lnTo>
                    <a:pt x="7" y="14"/>
                  </a:lnTo>
                  <a:lnTo>
                    <a:pt x="1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6F43CE7D-2261-9141-816F-968BCF1F487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2574" y="4596712"/>
              <a:ext cx="20240" cy="22622"/>
            </a:xfrm>
            <a:custGeom>
              <a:avLst/>
              <a:gdLst>
                <a:gd name="T0" fmla="*/ 2147483646 w 17"/>
                <a:gd name="T1" fmla="*/ 0 h 19"/>
                <a:gd name="T2" fmla="*/ 0 w 17"/>
                <a:gd name="T3" fmla="*/ 2147483646 h 19"/>
                <a:gd name="T4" fmla="*/ 2147483646 w 17"/>
                <a:gd name="T5" fmla="*/ 2147483646 h 19"/>
                <a:gd name="T6" fmla="*/ 2147483646 w 17"/>
                <a:gd name="T7" fmla="*/ 2147483646 h 19"/>
                <a:gd name="T8" fmla="*/ 2147483646 w 17"/>
                <a:gd name="T9" fmla="*/ 0 h 19"/>
                <a:gd name="T10" fmla="*/ 2147483646 w 17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19"/>
                <a:gd name="T20" fmla="*/ 17 w 17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19">
                  <a:moveTo>
                    <a:pt x="9" y="0"/>
                  </a:moveTo>
                  <a:lnTo>
                    <a:pt x="0" y="7"/>
                  </a:lnTo>
                  <a:lnTo>
                    <a:pt x="7" y="19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576C0B9-3870-174E-A5E5-273AEF2DAC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50906" y="4631239"/>
              <a:ext cx="15479" cy="19050"/>
            </a:xfrm>
            <a:custGeom>
              <a:avLst/>
              <a:gdLst>
                <a:gd name="T0" fmla="*/ 2147483646 w 13"/>
                <a:gd name="T1" fmla="*/ 0 h 16"/>
                <a:gd name="T2" fmla="*/ 0 w 13"/>
                <a:gd name="T3" fmla="*/ 2147483646 h 16"/>
                <a:gd name="T4" fmla="*/ 2147483646 w 13"/>
                <a:gd name="T5" fmla="*/ 2147483646 h 16"/>
                <a:gd name="T6" fmla="*/ 2147483646 w 13"/>
                <a:gd name="T7" fmla="*/ 2147483646 h 16"/>
                <a:gd name="T8" fmla="*/ 2147483646 w 13"/>
                <a:gd name="T9" fmla="*/ 0 h 16"/>
                <a:gd name="T10" fmla="*/ 2147483646 w 13"/>
                <a:gd name="T11" fmla="*/ 0 h 16"/>
                <a:gd name="T12" fmla="*/ 2147483646 w 13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6"/>
                <a:gd name="T23" fmla="*/ 13 w 13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6">
                  <a:moveTo>
                    <a:pt x="6" y="0"/>
                  </a:moveTo>
                  <a:lnTo>
                    <a:pt x="0" y="7"/>
                  </a:lnTo>
                  <a:lnTo>
                    <a:pt x="4" y="14"/>
                  </a:lnTo>
                  <a:lnTo>
                    <a:pt x="13" y="16"/>
                  </a:lnTo>
                  <a:lnTo>
                    <a:pt x="13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665D04B3-5471-9A4E-AEAA-43436BD68FBA}"/>
                </a:ext>
              </a:extLst>
            </p:cNvPr>
            <p:cNvSpPr>
              <a:spLocks/>
            </p:cNvSpPr>
            <p:nvPr/>
          </p:nvSpPr>
          <p:spPr bwMode="gray">
            <a:xfrm>
              <a:off x="7535467" y="4421690"/>
              <a:ext cx="16669" cy="20240"/>
            </a:xfrm>
            <a:custGeom>
              <a:avLst/>
              <a:gdLst>
                <a:gd name="T0" fmla="*/ 0 w 14"/>
                <a:gd name="T1" fmla="*/ 0 h 17"/>
                <a:gd name="T2" fmla="*/ 2147483646 w 14"/>
                <a:gd name="T3" fmla="*/ 2147483646 h 17"/>
                <a:gd name="T4" fmla="*/ 2147483646 w 14"/>
                <a:gd name="T5" fmla="*/ 2147483646 h 17"/>
                <a:gd name="T6" fmla="*/ 2147483646 w 14"/>
                <a:gd name="T7" fmla="*/ 2147483646 h 17"/>
                <a:gd name="T8" fmla="*/ 0 w 14"/>
                <a:gd name="T9" fmla="*/ 0 h 17"/>
                <a:gd name="T10" fmla="*/ 0 w 14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7"/>
                <a:gd name="T20" fmla="*/ 14 w 14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7">
                  <a:moveTo>
                    <a:pt x="0" y="0"/>
                  </a:moveTo>
                  <a:lnTo>
                    <a:pt x="3" y="13"/>
                  </a:lnTo>
                  <a:lnTo>
                    <a:pt x="11" y="17"/>
                  </a:lnTo>
                  <a:lnTo>
                    <a:pt x="1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C72F4FC-0D96-9D40-BDD7-56926D1EF1B6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8562" y="4455026"/>
              <a:ext cx="15479" cy="23813"/>
            </a:xfrm>
            <a:custGeom>
              <a:avLst/>
              <a:gdLst>
                <a:gd name="T0" fmla="*/ 2147483646 w 13"/>
                <a:gd name="T1" fmla="*/ 0 h 20"/>
                <a:gd name="T2" fmla="*/ 0 w 13"/>
                <a:gd name="T3" fmla="*/ 2147483646 h 20"/>
                <a:gd name="T4" fmla="*/ 2147483646 w 13"/>
                <a:gd name="T5" fmla="*/ 2147483646 h 20"/>
                <a:gd name="T6" fmla="*/ 2147483646 w 13"/>
                <a:gd name="T7" fmla="*/ 2147483646 h 20"/>
                <a:gd name="T8" fmla="*/ 2147483646 w 13"/>
                <a:gd name="T9" fmla="*/ 0 h 20"/>
                <a:gd name="T10" fmla="*/ 2147483646 w 1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20"/>
                <a:gd name="T20" fmla="*/ 13 w 1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20">
                  <a:moveTo>
                    <a:pt x="1" y="0"/>
                  </a:moveTo>
                  <a:lnTo>
                    <a:pt x="0" y="17"/>
                  </a:lnTo>
                  <a:lnTo>
                    <a:pt x="6" y="20"/>
                  </a:lnTo>
                  <a:lnTo>
                    <a:pt x="13" y="1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17578890-E5FE-8C4B-9AA0-54CF8F663781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4991" y="4494316"/>
              <a:ext cx="17859" cy="14288"/>
            </a:xfrm>
            <a:custGeom>
              <a:avLst/>
              <a:gdLst>
                <a:gd name="T0" fmla="*/ 2147483646 w 15"/>
                <a:gd name="T1" fmla="*/ 0 h 12"/>
                <a:gd name="T2" fmla="*/ 0 w 15"/>
                <a:gd name="T3" fmla="*/ 2147483646 h 12"/>
                <a:gd name="T4" fmla="*/ 2147483646 w 15"/>
                <a:gd name="T5" fmla="*/ 2147483646 h 12"/>
                <a:gd name="T6" fmla="*/ 2147483646 w 15"/>
                <a:gd name="T7" fmla="*/ 2147483646 h 12"/>
                <a:gd name="T8" fmla="*/ 2147483646 w 15"/>
                <a:gd name="T9" fmla="*/ 0 h 12"/>
                <a:gd name="T10" fmla="*/ 2147483646 w 15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2"/>
                <a:gd name="T20" fmla="*/ 15 w 15"/>
                <a:gd name="T21" fmla="*/ 12 h 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2">
                  <a:moveTo>
                    <a:pt x="6" y="0"/>
                  </a:moveTo>
                  <a:lnTo>
                    <a:pt x="0" y="5"/>
                  </a:lnTo>
                  <a:lnTo>
                    <a:pt x="7" y="12"/>
                  </a:lnTo>
                  <a:lnTo>
                    <a:pt x="15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B3BF47B9-E275-E74C-B655-B682E0B4BCC8}"/>
                </a:ext>
              </a:extLst>
            </p:cNvPr>
            <p:cNvSpPr>
              <a:spLocks/>
            </p:cNvSpPr>
            <p:nvPr/>
          </p:nvSpPr>
          <p:spPr bwMode="gray">
            <a:xfrm>
              <a:off x="5762626" y="3776371"/>
              <a:ext cx="16669" cy="16669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4"/>
                <a:gd name="T20" fmla="*/ 14 w 14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4">
                  <a:moveTo>
                    <a:pt x="6" y="0"/>
                  </a:moveTo>
                  <a:lnTo>
                    <a:pt x="0" y="6"/>
                  </a:lnTo>
                  <a:lnTo>
                    <a:pt x="13" y="14"/>
                  </a:lnTo>
                  <a:lnTo>
                    <a:pt x="14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1BE54E48-9995-1545-9285-83D41841722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05489" y="3771609"/>
              <a:ext cx="22622" cy="11906"/>
            </a:xfrm>
            <a:custGeom>
              <a:avLst/>
              <a:gdLst>
                <a:gd name="T0" fmla="*/ 2147483646 w 19"/>
                <a:gd name="T1" fmla="*/ 0 h 10"/>
                <a:gd name="T2" fmla="*/ 0 w 19"/>
                <a:gd name="T3" fmla="*/ 2147483646 h 10"/>
                <a:gd name="T4" fmla="*/ 2147483646 w 19"/>
                <a:gd name="T5" fmla="*/ 2147483646 h 10"/>
                <a:gd name="T6" fmla="*/ 2147483646 w 19"/>
                <a:gd name="T7" fmla="*/ 2147483646 h 10"/>
                <a:gd name="T8" fmla="*/ 2147483646 w 19"/>
                <a:gd name="T9" fmla="*/ 0 h 10"/>
                <a:gd name="T10" fmla="*/ 2147483646 w 19"/>
                <a:gd name="T11" fmla="*/ 0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0"/>
                <a:gd name="T20" fmla="*/ 19 w 19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0">
                  <a:moveTo>
                    <a:pt x="10" y="0"/>
                  </a:moveTo>
                  <a:lnTo>
                    <a:pt x="0" y="5"/>
                  </a:lnTo>
                  <a:lnTo>
                    <a:pt x="8" y="10"/>
                  </a:lnTo>
                  <a:lnTo>
                    <a:pt x="19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70E8D98-9E8B-4843-9EFF-316397E61664}"/>
                </a:ext>
              </a:extLst>
            </p:cNvPr>
            <p:cNvSpPr>
              <a:spLocks/>
            </p:cNvSpPr>
            <p:nvPr/>
          </p:nvSpPr>
          <p:spPr bwMode="gray">
            <a:xfrm>
              <a:off x="5818586" y="3794230"/>
              <a:ext cx="15478" cy="22622"/>
            </a:xfrm>
            <a:custGeom>
              <a:avLst/>
              <a:gdLst>
                <a:gd name="T0" fmla="*/ 2147483646 w 13"/>
                <a:gd name="T1" fmla="*/ 0 h 19"/>
                <a:gd name="T2" fmla="*/ 0 w 13"/>
                <a:gd name="T3" fmla="*/ 2147483646 h 19"/>
                <a:gd name="T4" fmla="*/ 2147483646 w 13"/>
                <a:gd name="T5" fmla="*/ 2147483646 h 19"/>
                <a:gd name="T6" fmla="*/ 2147483646 w 13"/>
                <a:gd name="T7" fmla="*/ 2147483646 h 19"/>
                <a:gd name="T8" fmla="*/ 2147483646 w 13"/>
                <a:gd name="T9" fmla="*/ 0 h 19"/>
                <a:gd name="T10" fmla="*/ 2147483646 w 13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19"/>
                <a:gd name="T20" fmla="*/ 13 w 13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19">
                  <a:moveTo>
                    <a:pt x="4" y="0"/>
                  </a:moveTo>
                  <a:lnTo>
                    <a:pt x="0" y="12"/>
                  </a:lnTo>
                  <a:lnTo>
                    <a:pt x="5" y="19"/>
                  </a:lnTo>
                  <a:lnTo>
                    <a:pt x="13" y="1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36EDA4E-644A-2D47-AF2A-19022FC6C0B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60256" y="3821614"/>
              <a:ext cx="19050" cy="13097"/>
            </a:xfrm>
            <a:custGeom>
              <a:avLst/>
              <a:gdLst>
                <a:gd name="T0" fmla="*/ 2147483646 w 16"/>
                <a:gd name="T1" fmla="*/ 0 h 11"/>
                <a:gd name="T2" fmla="*/ 0 w 16"/>
                <a:gd name="T3" fmla="*/ 2147483646 h 11"/>
                <a:gd name="T4" fmla="*/ 2147483646 w 16"/>
                <a:gd name="T5" fmla="*/ 2147483646 h 11"/>
                <a:gd name="T6" fmla="*/ 2147483646 w 16"/>
                <a:gd name="T7" fmla="*/ 2147483646 h 11"/>
                <a:gd name="T8" fmla="*/ 2147483646 w 16"/>
                <a:gd name="T9" fmla="*/ 0 h 11"/>
                <a:gd name="T10" fmla="*/ 2147483646 w 16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1"/>
                <a:gd name="T20" fmla="*/ 16 w 16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1">
                  <a:moveTo>
                    <a:pt x="3" y="0"/>
                  </a:moveTo>
                  <a:lnTo>
                    <a:pt x="0" y="7"/>
                  </a:lnTo>
                  <a:lnTo>
                    <a:pt x="4" y="11"/>
                  </a:lnTo>
                  <a:lnTo>
                    <a:pt x="16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10B3563-4344-3B4F-BDE5-EEEFBD12E50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5273" y="3897815"/>
              <a:ext cx="16669" cy="15478"/>
            </a:xfrm>
            <a:custGeom>
              <a:avLst/>
              <a:gdLst>
                <a:gd name="T0" fmla="*/ 2147483646 w 14"/>
                <a:gd name="T1" fmla="*/ 0 h 13"/>
                <a:gd name="T2" fmla="*/ 0 w 14"/>
                <a:gd name="T3" fmla="*/ 2147483646 h 13"/>
                <a:gd name="T4" fmla="*/ 2147483646 w 14"/>
                <a:gd name="T5" fmla="*/ 2147483646 h 13"/>
                <a:gd name="T6" fmla="*/ 2147483646 w 14"/>
                <a:gd name="T7" fmla="*/ 2147483646 h 13"/>
                <a:gd name="T8" fmla="*/ 2147483646 w 14"/>
                <a:gd name="T9" fmla="*/ 0 h 13"/>
                <a:gd name="T10" fmla="*/ 2147483646 w 14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3"/>
                <a:gd name="T20" fmla="*/ 14 w 14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3">
                  <a:moveTo>
                    <a:pt x="6" y="0"/>
                  </a:moveTo>
                  <a:lnTo>
                    <a:pt x="0" y="6"/>
                  </a:lnTo>
                  <a:lnTo>
                    <a:pt x="6" y="13"/>
                  </a:lnTo>
                  <a:lnTo>
                    <a:pt x="14" y="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8586345-0B4A-E845-8A4C-45ADBDE02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6944" y="4004971"/>
              <a:ext cx="10716" cy="10715"/>
            </a:xfrm>
            <a:custGeom>
              <a:avLst/>
              <a:gdLst>
                <a:gd name="T0" fmla="*/ 2147483646 w 9"/>
                <a:gd name="T1" fmla="*/ 0 h 9"/>
                <a:gd name="T2" fmla="*/ 0 w 9"/>
                <a:gd name="T3" fmla="*/ 2147483646 h 9"/>
                <a:gd name="T4" fmla="*/ 2147483646 w 9"/>
                <a:gd name="T5" fmla="*/ 2147483646 h 9"/>
                <a:gd name="T6" fmla="*/ 2147483646 w 9"/>
                <a:gd name="T7" fmla="*/ 0 h 9"/>
                <a:gd name="T8" fmla="*/ 2147483646 w 9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9"/>
                <a:gd name="T17" fmla="*/ 9 w 9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9">
                  <a:moveTo>
                    <a:pt x="9" y="0"/>
                  </a:moveTo>
                  <a:lnTo>
                    <a:pt x="0" y="5"/>
                  </a:lnTo>
                  <a:lnTo>
                    <a:pt x="5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E1070603-8B0C-C84A-8EA6-5ABEFACA91B6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6464" y="4006162"/>
              <a:ext cx="16669" cy="11906"/>
            </a:xfrm>
            <a:custGeom>
              <a:avLst/>
              <a:gdLst>
                <a:gd name="T0" fmla="*/ 2147483646 w 14"/>
                <a:gd name="T1" fmla="*/ 0 h 10"/>
                <a:gd name="T2" fmla="*/ 0 w 14"/>
                <a:gd name="T3" fmla="*/ 2147483646 h 10"/>
                <a:gd name="T4" fmla="*/ 2147483646 w 14"/>
                <a:gd name="T5" fmla="*/ 2147483646 h 10"/>
                <a:gd name="T6" fmla="*/ 2147483646 w 14"/>
                <a:gd name="T7" fmla="*/ 2147483646 h 10"/>
                <a:gd name="T8" fmla="*/ 2147483646 w 14"/>
                <a:gd name="T9" fmla="*/ 0 h 10"/>
                <a:gd name="T10" fmla="*/ 2147483646 w 14"/>
                <a:gd name="T11" fmla="*/ 0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0"/>
                <a:gd name="T20" fmla="*/ 14 w 14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0">
                  <a:moveTo>
                    <a:pt x="12" y="0"/>
                  </a:moveTo>
                  <a:lnTo>
                    <a:pt x="0" y="3"/>
                  </a:lnTo>
                  <a:lnTo>
                    <a:pt x="7" y="10"/>
                  </a:lnTo>
                  <a:lnTo>
                    <a:pt x="14" y="1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00129839-4F66-0144-A896-C22901B3892C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0269" y="3995445"/>
              <a:ext cx="19050" cy="19050"/>
            </a:xfrm>
            <a:custGeom>
              <a:avLst/>
              <a:gdLst>
                <a:gd name="T0" fmla="*/ 2147483646 w 16"/>
                <a:gd name="T1" fmla="*/ 0 h 16"/>
                <a:gd name="T2" fmla="*/ 0 w 16"/>
                <a:gd name="T3" fmla="*/ 2147483646 h 16"/>
                <a:gd name="T4" fmla="*/ 2147483646 w 16"/>
                <a:gd name="T5" fmla="*/ 2147483646 h 16"/>
                <a:gd name="T6" fmla="*/ 2147483646 w 16"/>
                <a:gd name="T7" fmla="*/ 2147483646 h 16"/>
                <a:gd name="T8" fmla="*/ 2147483646 w 16"/>
                <a:gd name="T9" fmla="*/ 0 h 16"/>
                <a:gd name="T10" fmla="*/ 2147483646 w 16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6"/>
                <a:gd name="T20" fmla="*/ 16 w 16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6">
                  <a:moveTo>
                    <a:pt x="6" y="0"/>
                  </a:moveTo>
                  <a:lnTo>
                    <a:pt x="0" y="6"/>
                  </a:lnTo>
                  <a:lnTo>
                    <a:pt x="10" y="16"/>
                  </a:lnTo>
                  <a:lnTo>
                    <a:pt x="16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233122C8-7F21-9B46-AA44-B80676587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0731" y="4233570"/>
              <a:ext cx="19050" cy="13097"/>
            </a:xfrm>
            <a:custGeom>
              <a:avLst/>
              <a:gdLst>
                <a:gd name="T0" fmla="*/ 2147483646 w 16"/>
                <a:gd name="T1" fmla="*/ 0 h 11"/>
                <a:gd name="T2" fmla="*/ 0 w 16"/>
                <a:gd name="T3" fmla="*/ 2147483646 h 11"/>
                <a:gd name="T4" fmla="*/ 2147483646 w 16"/>
                <a:gd name="T5" fmla="*/ 2147483646 h 11"/>
                <a:gd name="T6" fmla="*/ 2147483646 w 16"/>
                <a:gd name="T7" fmla="*/ 2147483646 h 11"/>
                <a:gd name="T8" fmla="*/ 2147483646 w 16"/>
                <a:gd name="T9" fmla="*/ 0 h 11"/>
                <a:gd name="T10" fmla="*/ 2147483646 w 16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1"/>
                <a:gd name="T20" fmla="*/ 16 w 16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1">
                  <a:moveTo>
                    <a:pt x="11" y="0"/>
                  </a:moveTo>
                  <a:lnTo>
                    <a:pt x="0" y="5"/>
                  </a:lnTo>
                  <a:lnTo>
                    <a:pt x="8" y="11"/>
                  </a:lnTo>
                  <a:lnTo>
                    <a:pt x="16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3E0D680-CD3B-6A49-A240-6A7D50147E9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5260" y="4246668"/>
              <a:ext cx="19050" cy="17860"/>
            </a:xfrm>
            <a:custGeom>
              <a:avLst/>
              <a:gdLst>
                <a:gd name="T0" fmla="*/ 2147483646 w 16"/>
                <a:gd name="T1" fmla="*/ 0 h 15"/>
                <a:gd name="T2" fmla="*/ 0 w 16"/>
                <a:gd name="T3" fmla="*/ 2147483646 h 15"/>
                <a:gd name="T4" fmla="*/ 2147483646 w 16"/>
                <a:gd name="T5" fmla="*/ 2147483646 h 15"/>
                <a:gd name="T6" fmla="*/ 2147483646 w 16"/>
                <a:gd name="T7" fmla="*/ 2147483646 h 15"/>
                <a:gd name="T8" fmla="*/ 2147483646 w 16"/>
                <a:gd name="T9" fmla="*/ 0 h 15"/>
                <a:gd name="T10" fmla="*/ 2147483646 w 16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5"/>
                <a:gd name="T20" fmla="*/ 16 w 16"/>
                <a:gd name="T21" fmla="*/ 15 h 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5">
                  <a:moveTo>
                    <a:pt x="7" y="0"/>
                  </a:moveTo>
                  <a:lnTo>
                    <a:pt x="0" y="6"/>
                  </a:lnTo>
                  <a:lnTo>
                    <a:pt x="4" y="15"/>
                  </a:lnTo>
                  <a:lnTo>
                    <a:pt x="16" y="1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9448D357-28FA-754E-BFA6-6AC4BE86CAD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66210" y="4265717"/>
              <a:ext cx="19050" cy="20241"/>
            </a:xfrm>
            <a:custGeom>
              <a:avLst/>
              <a:gdLst>
                <a:gd name="T0" fmla="*/ 2147483646 w 16"/>
                <a:gd name="T1" fmla="*/ 0 h 17"/>
                <a:gd name="T2" fmla="*/ 0 w 16"/>
                <a:gd name="T3" fmla="*/ 2147483646 h 17"/>
                <a:gd name="T4" fmla="*/ 2147483646 w 16"/>
                <a:gd name="T5" fmla="*/ 2147483646 h 17"/>
                <a:gd name="T6" fmla="*/ 2147483646 w 16"/>
                <a:gd name="T7" fmla="*/ 2147483646 h 17"/>
                <a:gd name="T8" fmla="*/ 2147483646 w 16"/>
                <a:gd name="T9" fmla="*/ 0 h 17"/>
                <a:gd name="T10" fmla="*/ 2147483646 w 1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7"/>
                <a:gd name="T20" fmla="*/ 16 w 16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7">
                  <a:moveTo>
                    <a:pt x="8" y="0"/>
                  </a:moveTo>
                  <a:lnTo>
                    <a:pt x="0" y="5"/>
                  </a:lnTo>
                  <a:lnTo>
                    <a:pt x="8" y="17"/>
                  </a:lnTo>
                  <a:lnTo>
                    <a:pt x="16" y="13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EAD64F23-5ACA-4C47-8D0F-CB69EB1576C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344" y="3974015"/>
              <a:ext cx="20241" cy="21431"/>
            </a:xfrm>
            <a:custGeom>
              <a:avLst/>
              <a:gdLst>
                <a:gd name="T0" fmla="*/ 2147483646 w 17"/>
                <a:gd name="T1" fmla="*/ 0 h 18"/>
                <a:gd name="T2" fmla="*/ 0 w 17"/>
                <a:gd name="T3" fmla="*/ 2147483646 h 18"/>
                <a:gd name="T4" fmla="*/ 2147483646 w 17"/>
                <a:gd name="T5" fmla="*/ 2147483646 h 18"/>
                <a:gd name="T6" fmla="*/ 2147483646 w 17"/>
                <a:gd name="T7" fmla="*/ 2147483646 h 18"/>
                <a:gd name="T8" fmla="*/ 2147483646 w 17"/>
                <a:gd name="T9" fmla="*/ 0 h 18"/>
                <a:gd name="T10" fmla="*/ 2147483646 w 17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18"/>
                <a:gd name="T20" fmla="*/ 17 w 17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18">
                  <a:moveTo>
                    <a:pt x="2" y="0"/>
                  </a:moveTo>
                  <a:lnTo>
                    <a:pt x="0" y="11"/>
                  </a:lnTo>
                  <a:lnTo>
                    <a:pt x="11" y="18"/>
                  </a:lnTo>
                  <a:lnTo>
                    <a:pt x="17" y="1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2FE48F3B-4E31-8640-A18C-1CD3CFEEC8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534967" y="3994255"/>
              <a:ext cx="21431" cy="21431"/>
            </a:xfrm>
            <a:custGeom>
              <a:avLst/>
              <a:gdLst>
                <a:gd name="T0" fmla="*/ 2147483646 w 18"/>
                <a:gd name="T1" fmla="*/ 0 h 18"/>
                <a:gd name="T2" fmla="*/ 0 w 18"/>
                <a:gd name="T3" fmla="*/ 2147483646 h 18"/>
                <a:gd name="T4" fmla="*/ 2147483646 w 18"/>
                <a:gd name="T5" fmla="*/ 2147483646 h 18"/>
                <a:gd name="T6" fmla="*/ 2147483646 w 18"/>
                <a:gd name="T7" fmla="*/ 2147483646 h 18"/>
                <a:gd name="T8" fmla="*/ 2147483646 w 18"/>
                <a:gd name="T9" fmla="*/ 0 h 18"/>
                <a:gd name="T10" fmla="*/ 2147483646 w 18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18"/>
                <a:gd name="T20" fmla="*/ 18 w 18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18">
                  <a:moveTo>
                    <a:pt x="10" y="0"/>
                  </a:moveTo>
                  <a:lnTo>
                    <a:pt x="0" y="7"/>
                  </a:lnTo>
                  <a:lnTo>
                    <a:pt x="9" y="18"/>
                  </a:lnTo>
                  <a:lnTo>
                    <a:pt x="18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9CF4667-A7DD-9E4C-BDE1-8E0243E2FB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1161" y="4014495"/>
              <a:ext cx="16669" cy="22622"/>
            </a:xfrm>
            <a:custGeom>
              <a:avLst/>
              <a:gdLst>
                <a:gd name="T0" fmla="*/ 2147483646 w 14"/>
                <a:gd name="T1" fmla="*/ 0 h 19"/>
                <a:gd name="T2" fmla="*/ 0 w 14"/>
                <a:gd name="T3" fmla="*/ 2147483646 h 19"/>
                <a:gd name="T4" fmla="*/ 2147483646 w 14"/>
                <a:gd name="T5" fmla="*/ 2147483646 h 19"/>
                <a:gd name="T6" fmla="*/ 2147483646 w 14"/>
                <a:gd name="T7" fmla="*/ 2147483646 h 19"/>
                <a:gd name="T8" fmla="*/ 2147483646 w 14"/>
                <a:gd name="T9" fmla="*/ 0 h 19"/>
                <a:gd name="T10" fmla="*/ 2147483646 w 14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9"/>
                <a:gd name="T20" fmla="*/ 14 w 14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9">
                  <a:moveTo>
                    <a:pt x="8" y="0"/>
                  </a:moveTo>
                  <a:lnTo>
                    <a:pt x="0" y="11"/>
                  </a:lnTo>
                  <a:lnTo>
                    <a:pt x="3" y="19"/>
                  </a:lnTo>
                  <a:lnTo>
                    <a:pt x="14" y="13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CB42F30-C42D-2F47-BF12-5092DE45EEF9}"/>
                </a:ext>
              </a:extLst>
            </p:cNvPr>
            <p:cNvSpPr>
              <a:spLocks/>
            </p:cNvSpPr>
            <p:nvPr/>
          </p:nvSpPr>
          <p:spPr bwMode="gray">
            <a:xfrm>
              <a:off x="3581401" y="4040689"/>
              <a:ext cx="35719" cy="47625"/>
            </a:xfrm>
            <a:custGeom>
              <a:avLst/>
              <a:gdLst>
                <a:gd name="T0" fmla="*/ 2147483646 w 30"/>
                <a:gd name="T1" fmla="*/ 0 h 40"/>
                <a:gd name="T2" fmla="*/ 0 w 30"/>
                <a:gd name="T3" fmla="*/ 2147483646 h 40"/>
                <a:gd name="T4" fmla="*/ 2147483646 w 30"/>
                <a:gd name="T5" fmla="*/ 2147483646 h 40"/>
                <a:gd name="T6" fmla="*/ 2147483646 w 30"/>
                <a:gd name="T7" fmla="*/ 2147483646 h 40"/>
                <a:gd name="T8" fmla="*/ 2147483646 w 30"/>
                <a:gd name="T9" fmla="*/ 2147483646 h 40"/>
                <a:gd name="T10" fmla="*/ 2147483646 w 30"/>
                <a:gd name="T11" fmla="*/ 2147483646 h 40"/>
                <a:gd name="T12" fmla="*/ 2147483646 w 30"/>
                <a:gd name="T13" fmla="*/ 0 h 40"/>
                <a:gd name="T14" fmla="*/ 2147483646 w 3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"/>
                <a:gd name="T25" fmla="*/ 0 h 40"/>
                <a:gd name="T26" fmla="*/ 30 w 30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" h="40">
                  <a:moveTo>
                    <a:pt x="5" y="0"/>
                  </a:moveTo>
                  <a:lnTo>
                    <a:pt x="0" y="28"/>
                  </a:lnTo>
                  <a:lnTo>
                    <a:pt x="5" y="40"/>
                  </a:lnTo>
                  <a:lnTo>
                    <a:pt x="22" y="35"/>
                  </a:lnTo>
                  <a:lnTo>
                    <a:pt x="30" y="21"/>
                  </a:lnTo>
                  <a:lnTo>
                    <a:pt x="12" y="4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D4E5C3A-D270-DE4D-8548-D7A697BCC126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786" y="4930086"/>
              <a:ext cx="20240" cy="16669"/>
            </a:xfrm>
            <a:custGeom>
              <a:avLst/>
              <a:gdLst>
                <a:gd name="T0" fmla="*/ 2147483646 w 17"/>
                <a:gd name="T1" fmla="*/ 2147483646 h 14"/>
                <a:gd name="T2" fmla="*/ 0 w 17"/>
                <a:gd name="T3" fmla="*/ 0 h 14"/>
                <a:gd name="T4" fmla="*/ 0 w 17"/>
                <a:gd name="T5" fmla="*/ 2147483646 h 14"/>
                <a:gd name="T6" fmla="*/ 2147483646 w 17"/>
                <a:gd name="T7" fmla="*/ 2147483646 h 14"/>
                <a:gd name="T8" fmla="*/ 2147483646 w 17"/>
                <a:gd name="T9" fmla="*/ 2147483646 h 14"/>
                <a:gd name="T10" fmla="*/ 2147483646 w 17"/>
                <a:gd name="T11" fmla="*/ 2147483646 h 14"/>
                <a:gd name="T12" fmla="*/ 2147483646 w 17"/>
                <a:gd name="T13" fmla="*/ 2147483646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4"/>
                <a:gd name="T23" fmla="*/ 17 w 17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4">
                  <a:moveTo>
                    <a:pt x="11" y="1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8" y="14"/>
                  </a:lnTo>
                  <a:lnTo>
                    <a:pt x="17" y="9"/>
                  </a:lnTo>
                  <a:lnTo>
                    <a:pt x="1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5C84296-EF6B-844C-81D7-D84F5268F594}"/>
                </a:ext>
              </a:extLst>
            </p:cNvPr>
            <p:cNvSpPr>
              <a:spLocks/>
            </p:cNvSpPr>
            <p:nvPr/>
          </p:nvSpPr>
          <p:spPr bwMode="gray">
            <a:xfrm>
              <a:off x="3645694" y="4941993"/>
              <a:ext cx="28575" cy="26194"/>
            </a:xfrm>
            <a:custGeom>
              <a:avLst/>
              <a:gdLst>
                <a:gd name="T0" fmla="*/ 2147483646 w 24"/>
                <a:gd name="T1" fmla="*/ 0 h 22"/>
                <a:gd name="T2" fmla="*/ 0 w 24"/>
                <a:gd name="T3" fmla="*/ 2147483646 h 22"/>
                <a:gd name="T4" fmla="*/ 2147483646 w 24"/>
                <a:gd name="T5" fmla="*/ 2147483646 h 22"/>
                <a:gd name="T6" fmla="*/ 2147483646 w 24"/>
                <a:gd name="T7" fmla="*/ 2147483646 h 22"/>
                <a:gd name="T8" fmla="*/ 2147483646 w 24"/>
                <a:gd name="T9" fmla="*/ 2147483646 h 22"/>
                <a:gd name="T10" fmla="*/ 2147483646 w 24"/>
                <a:gd name="T11" fmla="*/ 0 h 22"/>
                <a:gd name="T12" fmla="*/ 2147483646 w 24"/>
                <a:gd name="T13" fmla="*/ 0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2"/>
                <a:gd name="T23" fmla="*/ 24 w 24"/>
                <a:gd name="T24" fmla="*/ 22 h 2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2">
                  <a:moveTo>
                    <a:pt x="14" y="0"/>
                  </a:moveTo>
                  <a:lnTo>
                    <a:pt x="0" y="9"/>
                  </a:lnTo>
                  <a:lnTo>
                    <a:pt x="10" y="22"/>
                  </a:lnTo>
                  <a:lnTo>
                    <a:pt x="19" y="21"/>
                  </a:lnTo>
                  <a:lnTo>
                    <a:pt x="24" y="15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8EB2DCA-88A7-624E-AEF8-810DB3A1BF70}"/>
                </a:ext>
              </a:extLst>
            </p:cNvPr>
            <p:cNvSpPr>
              <a:spLocks/>
            </p:cNvSpPr>
            <p:nvPr/>
          </p:nvSpPr>
          <p:spPr bwMode="gray">
            <a:xfrm>
              <a:off x="5163741" y="4188328"/>
              <a:ext cx="14288" cy="11906"/>
            </a:xfrm>
            <a:custGeom>
              <a:avLst/>
              <a:gdLst>
                <a:gd name="T0" fmla="*/ 2147483646 w 12"/>
                <a:gd name="T1" fmla="*/ 0 h 10"/>
                <a:gd name="T2" fmla="*/ 0 w 12"/>
                <a:gd name="T3" fmla="*/ 2147483646 h 10"/>
                <a:gd name="T4" fmla="*/ 2147483646 w 12"/>
                <a:gd name="T5" fmla="*/ 2147483646 h 10"/>
                <a:gd name="T6" fmla="*/ 2147483646 w 12"/>
                <a:gd name="T7" fmla="*/ 2147483646 h 10"/>
                <a:gd name="T8" fmla="*/ 2147483646 w 12"/>
                <a:gd name="T9" fmla="*/ 2147483646 h 10"/>
                <a:gd name="T10" fmla="*/ 2147483646 w 12"/>
                <a:gd name="T11" fmla="*/ 0 h 10"/>
                <a:gd name="T12" fmla="*/ 2147483646 w 12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0"/>
                <a:gd name="T23" fmla="*/ 12 w 12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0">
                  <a:moveTo>
                    <a:pt x="8" y="0"/>
                  </a:moveTo>
                  <a:lnTo>
                    <a:pt x="0" y="4"/>
                  </a:lnTo>
                  <a:lnTo>
                    <a:pt x="2" y="10"/>
                  </a:lnTo>
                  <a:lnTo>
                    <a:pt x="12" y="5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F889D55-CBF0-A248-A551-1B0D67DDEC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3981" y="4197853"/>
              <a:ext cx="14288" cy="21431"/>
            </a:xfrm>
            <a:custGeom>
              <a:avLst/>
              <a:gdLst>
                <a:gd name="T0" fmla="*/ 2147483646 w 12"/>
                <a:gd name="T1" fmla="*/ 0 h 18"/>
                <a:gd name="T2" fmla="*/ 0 w 12"/>
                <a:gd name="T3" fmla="*/ 2147483646 h 18"/>
                <a:gd name="T4" fmla="*/ 2147483646 w 12"/>
                <a:gd name="T5" fmla="*/ 2147483646 h 18"/>
                <a:gd name="T6" fmla="*/ 2147483646 w 12"/>
                <a:gd name="T7" fmla="*/ 2147483646 h 18"/>
                <a:gd name="T8" fmla="*/ 2147483646 w 12"/>
                <a:gd name="T9" fmla="*/ 0 h 18"/>
                <a:gd name="T10" fmla="*/ 2147483646 w 12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18"/>
                <a:gd name="T20" fmla="*/ 12 w 12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18">
                  <a:moveTo>
                    <a:pt x="4" y="0"/>
                  </a:moveTo>
                  <a:lnTo>
                    <a:pt x="0" y="10"/>
                  </a:lnTo>
                  <a:lnTo>
                    <a:pt x="5" y="18"/>
                  </a:lnTo>
                  <a:lnTo>
                    <a:pt x="12" y="1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13C4DA37-3334-5148-BB06-DE1B40EDEADF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0650" y="4229998"/>
              <a:ext cx="14288" cy="15479"/>
            </a:xfrm>
            <a:custGeom>
              <a:avLst/>
              <a:gdLst>
                <a:gd name="T0" fmla="*/ 2147483646 w 12"/>
                <a:gd name="T1" fmla="*/ 0 h 13"/>
                <a:gd name="T2" fmla="*/ 0 w 12"/>
                <a:gd name="T3" fmla="*/ 2147483646 h 13"/>
                <a:gd name="T4" fmla="*/ 2147483646 w 12"/>
                <a:gd name="T5" fmla="*/ 2147483646 h 13"/>
                <a:gd name="T6" fmla="*/ 2147483646 w 12"/>
                <a:gd name="T7" fmla="*/ 2147483646 h 13"/>
                <a:gd name="T8" fmla="*/ 2147483646 w 12"/>
                <a:gd name="T9" fmla="*/ 0 h 13"/>
                <a:gd name="T10" fmla="*/ 2147483646 w 12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13"/>
                <a:gd name="T20" fmla="*/ 12 w 12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13">
                  <a:moveTo>
                    <a:pt x="5" y="0"/>
                  </a:moveTo>
                  <a:lnTo>
                    <a:pt x="0" y="5"/>
                  </a:lnTo>
                  <a:lnTo>
                    <a:pt x="4" y="13"/>
                  </a:lnTo>
                  <a:lnTo>
                    <a:pt x="12" y="1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987D86C-E73C-5246-AECE-0C424DCDC1C9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1841" y="4255002"/>
              <a:ext cx="17859" cy="16669"/>
            </a:xfrm>
            <a:custGeom>
              <a:avLst/>
              <a:gdLst>
                <a:gd name="T0" fmla="*/ 2147483646 w 15"/>
                <a:gd name="T1" fmla="*/ 0 h 14"/>
                <a:gd name="T2" fmla="*/ 0 w 15"/>
                <a:gd name="T3" fmla="*/ 2147483646 h 14"/>
                <a:gd name="T4" fmla="*/ 2147483646 w 15"/>
                <a:gd name="T5" fmla="*/ 2147483646 h 14"/>
                <a:gd name="T6" fmla="*/ 2147483646 w 15"/>
                <a:gd name="T7" fmla="*/ 2147483646 h 14"/>
                <a:gd name="T8" fmla="*/ 2147483646 w 15"/>
                <a:gd name="T9" fmla="*/ 0 h 14"/>
                <a:gd name="T10" fmla="*/ 2147483646 w 15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4"/>
                <a:gd name="T20" fmla="*/ 15 w 15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4">
                  <a:moveTo>
                    <a:pt x="4" y="0"/>
                  </a:moveTo>
                  <a:lnTo>
                    <a:pt x="0" y="8"/>
                  </a:lnTo>
                  <a:lnTo>
                    <a:pt x="7" y="14"/>
                  </a:lnTo>
                  <a:lnTo>
                    <a:pt x="15" y="1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F179A16-5278-664A-A762-CF83B83D27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9461" y="4278815"/>
              <a:ext cx="15478" cy="16669"/>
            </a:xfrm>
            <a:custGeom>
              <a:avLst/>
              <a:gdLst>
                <a:gd name="T0" fmla="*/ 2147483646 w 13"/>
                <a:gd name="T1" fmla="*/ 0 h 14"/>
                <a:gd name="T2" fmla="*/ 0 w 13"/>
                <a:gd name="T3" fmla="*/ 2147483646 h 14"/>
                <a:gd name="T4" fmla="*/ 2147483646 w 13"/>
                <a:gd name="T5" fmla="*/ 2147483646 h 14"/>
                <a:gd name="T6" fmla="*/ 2147483646 w 13"/>
                <a:gd name="T7" fmla="*/ 2147483646 h 14"/>
                <a:gd name="T8" fmla="*/ 2147483646 w 13"/>
                <a:gd name="T9" fmla="*/ 0 h 14"/>
                <a:gd name="T10" fmla="*/ 2147483646 w 13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14"/>
                <a:gd name="T20" fmla="*/ 13 w 13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14">
                  <a:moveTo>
                    <a:pt x="6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7F0C1670-C365-5F4E-87D3-3496C87E2F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1125" y="4300246"/>
              <a:ext cx="14288" cy="11906"/>
            </a:xfrm>
            <a:custGeom>
              <a:avLst/>
              <a:gdLst>
                <a:gd name="T0" fmla="*/ 2147483646 w 12"/>
                <a:gd name="T1" fmla="*/ 0 h 10"/>
                <a:gd name="T2" fmla="*/ 0 w 12"/>
                <a:gd name="T3" fmla="*/ 2147483646 h 10"/>
                <a:gd name="T4" fmla="*/ 2147483646 w 12"/>
                <a:gd name="T5" fmla="*/ 2147483646 h 10"/>
                <a:gd name="T6" fmla="*/ 2147483646 w 12"/>
                <a:gd name="T7" fmla="*/ 2147483646 h 10"/>
                <a:gd name="T8" fmla="*/ 2147483646 w 12"/>
                <a:gd name="T9" fmla="*/ 2147483646 h 10"/>
                <a:gd name="T10" fmla="*/ 2147483646 w 12"/>
                <a:gd name="T11" fmla="*/ 0 h 10"/>
                <a:gd name="T12" fmla="*/ 2147483646 w 12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0"/>
                <a:gd name="T23" fmla="*/ 12 w 12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0">
                  <a:moveTo>
                    <a:pt x="6" y="0"/>
                  </a:moveTo>
                  <a:lnTo>
                    <a:pt x="0" y="6"/>
                  </a:lnTo>
                  <a:lnTo>
                    <a:pt x="2" y="10"/>
                  </a:lnTo>
                  <a:lnTo>
                    <a:pt x="9" y="10"/>
                  </a:lnTo>
                  <a:lnTo>
                    <a:pt x="12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57B72C1-D62C-A242-A800-9064E68DFAEC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4699" y="4321676"/>
              <a:ext cx="21431" cy="28575"/>
            </a:xfrm>
            <a:custGeom>
              <a:avLst/>
              <a:gdLst>
                <a:gd name="T0" fmla="*/ 2147483646 w 18"/>
                <a:gd name="T1" fmla="*/ 0 h 24"/>
                <a:gd name="T2" fmla="*/ 2147483646 w 18"/>
                <a:gd name="T3" fmla="*/ 2147483646 h 24"/>
                <a:gd name="T4" fmla="*/ 0 w 18"/>
                <a:gd name="T5" fmla="*/ 2147483646 h 24"/>
                <a:gd name="T6" fmla="*/ 0 w 18"/>
                <a:gd name="T7" fmla="*/ 2147483646 h 24"/>
                <a:gd name="T8" fmla="*/ 2147483646 w 18"/>
                <a:gd name="T9" fmla="*/ 2147483646 h 24"/>
                <a:gd name="T10" fmla="*/ 2147483646 w 18"/>
                <a:gd name="T11" fmla="*/ 2147483646 h 24"/>
                <a:gd name="T12" fmla="*/ 2147483646 w 18"/>
                <a:gd name="T13" fmla="*/ 2147483646 h 24"/>
                <a:gd name="T14" fmla="*/ 2147483646 w 18"/>
                <a:gd name="T15" fmla="*/ 2147483646 h 24"/>
                <a:gd name="T16" fmla="*/ 2147483646 w 18"/>
                <a:gd name="T17" fmla="*/ 0 h 24"/>
                <a:gd name="T18" fmla="*/ 2147483646 w 18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24"/>
                <a:gd name="T32" fmla="*/ 18 w 18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24">
                  <a:moveTo>
                    <a:pt x="12" y="0"/>
                  </a:moveTo>
                  <a:lnTo>
                    <a:pt x="6" y="5"/>
                  </a:lnTo>
                  <a:lnTo>
                    <a:pt x="0" y="7"/>
                  </a:lnTo>
                  <a:lnTo>
                    <a:pt x="0" y="13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18" y="8"/>
                  </a:lnTo>
                  <a:lnTo>
                    <a:pt x="17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B77803FF-4116-5D41-B507-0756E868A6B6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8974" y="4169276"/>
              <a:ext cx="29765" cy="19050"/>
            </a:xfrm>
            <a:custGeom>
              <a:avLst/>
              <a:gdLst>
                <a:gd name="T0" fmla="*/ 2147483646 w 25"/>
                <a:gd name="T1" fmla="*/ 2147483646 h 16"/>
                <a:gd name="T2" fmla="*/ 2147483646 w 25"/>
                <a:gd name="T3" fmla="*/ 0 h 16"/>
                <a:gd name="T4" fmla="*/ 0 w 25"/>
                <a:gd name="T5" fmla="*/ 2147483646 h 16"/>
                <a:gd name="T6" fmla="*/ 2147483646 w 25"/>
                <a:gd name="T7" fmla="*/ 2147483646 h 16"/>
                <a:gd name="T8" fmla="*/ 2147483646 w 25"/>
                <a:gd name="T9" fmla="*/ 2147483646 h 16"/>
                <a:gd name="T10" fmla="*/ 2147483646 w 25"/>
                <a:gd name="T11" fmla="*/ 2147483646 h 16"/>
                <a:gd name="T12" fmla="*/ 2147483646 w 25"/>
                <a:gd name="T13" fmla="*/ 2147483646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16"/>
                <a:gd name="T23" fmla="*/ 25 w 25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16">
                  <a:moveTo>
                    <a:pt x="25" y="4"/>
                  </a:moveTo>
                  <a:lnTo>
                    <a:pt x="11" y="0"/>
                  </a:lnTo>
                  <a:lnTo>
                    <a:pt x="0" y="7"/>
                  </a:lnTo>
                  <a:lnTo>
                    <a:pt x="5" y="13"/>
                  </a:lnTo>
                  <a:lnTo>
                    <a:pt x="25" y="16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1079D51-CE61-5B4D-B85A-36C8D9B82F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988719" y="4138320"/>
              <a:ext cx="100013" cy="52388"/>
            </a:xfrm>
            <a:custGeom>
              <a:avLst/>
              <a:gdLst>
                <a:gd name="T0" fmla="*/ 2147483646 w 84"/>
                <a:gd name="T1" fmla="*/ 0 h 44"/>
                <a:gd name="T2" fmla="*/ 2147483646 w 84"/>
                <a:gd name="T3" fmla="*/ 2147483646 h 44"/>
                <a:gd name="T4" fmla="*/ 2147483646 w 84"/>
                <a:gd name="T5" fmla="*/ 2147483646 h 44"/>
                <a:gd name="T6" fmla="*/ 2147483646 w 84"/>
                <a:gd name="T7" fmla="*/ 2147483646 h 44"/>
                <a:gd name="T8" fmla="*/ 0 w 84"/>
                <a:gd name="T9" fmla="*/ 2147483646 h 44"/>
                <a:gd name="T10" fmla="*/ 2147483646 w 84"/>
                <a:gd name="T11" fmla="*/ 2147483646 h 44"/>
                <a:gd name="T12" fmla="*/ 2147483646 w 84"/>
                <a:gd name="T13" fmla="*/ 2147483646 h 44"/>
                <a:gd name="T14" fmla="*/ 2147483646 w 84"/>
                <a:gd name="T15" fmla="*/ 2147483646 h 44"/>
                <a:gd name="T16" fmla="*/ 2147483646 w 84"/>
                <a:gd name="T17" fmla="*/ 2147483646 h 44"/>
                <a:gd name="T18" fmla="*/ 2147483646 w 84"/>
                <a:gd name="T19" fmla="*/ 2147483646 h 44"/>
                <a:gd name="T20" fmla="*/ 2147483646 w 84"/>
                <a:gd name="T21" fmla="*/ 2147483646 h 44"/>
                <a:gd name="T22" fmla="*/ 2147483646 w 84"/>
                <a:gd name="T23" fmla="*/ 2147483646 h 44"/>
                <a:gd name="T24" fmla="*/ 2147483646 w 84"/>
                <a:gd name="T25" fmla="*/ 2147483646 h 44"/>
                <a:gd name="T26" fmla="*/ 2147483646 w 84"/>
                <a:gd name="T27" fmla="*/ 2147483646 h 44"/>
                <a:gd name="T28" fmla="*/ 2147483646 w 84"/>
                <a:gd name="T29" fmla="*/ 2147483646 h 44"/>
                <a:gd name="T30" fmla="*/ 2147483646 w 84"/>
                <a:gd name="T31" fmla="*/ 2147483646 h 44"/>
                <a:gd name="T32" fmla="*/ 2147483646 w 84"/>
                <a:gd name="T33" fmla="*/ 0 h 44"/>
                <a:gd name="T34" fmla="*/ 2147483646 w 84"/>
                <a:gd name="T35" fmla="*/ 0 h 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4"/>
                <a:gd name="T55" fmla="*/ 0 h 44"/>
                <a:gd name="T56" fmla="*/ 84 w 84"/>
                <a:gd name="T57" fmla="*/ 44 h 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4" h="44">
                  <a:moveTo>
                    <a:pt x="20" y="0"/>
                  </a:moveTo>
                  <a:lnTo>
                    <a:pt x="12" y="9"/>
                  </a:lnTo>
                  <a:lnTo>
                    <a:pt x="21" y="13"/>
                  </a:lnTo>
                  <a:lnTo>
                    <a:pt x="23" y="26"/>
                  </a:lnTo>
                  <a:lnTo>
                    <a:pt x="0" y="27"/>
                  </a:lnTo>
                  <a:lnTo>
                    <a:pt x="3" y="41"/>
                  </a:lnTo>
                  <a:lnTo>
                    <a:pt x="10" y="41"/>
                  </a:lnTo>
                  <a:lnTo>
                    <a:pt x="14" y="35"/>
                  </a:lnTo>
                  <a:lnTo>
                    <a:pt x="40" y="35"/>
                  </a:lnTo>
                  <a:lnTo>
                    <a:pt x="44" y="44"/>
                  </a:lnTo>
                  <a:lnTo>
                    <a:pt x="50" y="38"/>
                  </a:lnTo>
                  <a:lnTo>
                    <a:pt x="67" y="33"/>
                  </a:lnTo>
                  <a:lnTo>
                    <a:pt x="83" y="37"/>
                  </a:lnTo>
                  <a:lnTo>
                    <a:pt x="84" y="27"/>
                  </a:lnTo>
                  <a:lnTo>
                    <a:pt x="57" y="9"/>
                  </a:lnTo>
                  <a:lnTo>
                    <a:pt x="3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EC0989A-13B6-6649-9B3C-72F30B9806A6}"/>
                </a:ext>
              </a:extLst>
            </p:cNvPr>
            <p:cNvSpPr>
              <a:spLocks/>
            </p:cNvSpPr>
            <p:nvPr/>
          </p:nvSpPr>
          <p:spPr bwMode="gray">
            <a:xfrm>
              <a:off x="5036344" y="4143083"/>
              <a:ext cx="52388" cy="47625"/>
            </a:xfrm>
            <a:custGeom>
              <a:avLst/>
              <a:gdLst>
                <a:gd name="T0" fmla="*/ 2147483646 w 44"/>
                <a:gd name="T1" fmla="*/ 2147483646 h 40"/>
                <a:gd name="T2" fmla="*/ 2147483646 w 44"/>
                <a:gd name="T3" fmla="*/ 2147483646 h 40"/>
                <a:gd name="T4" fmla="*/ 2147483646 w 44"/>
                <a:gd name="T5" fmla="*/ 0 h 40"/>
                <a:gd name="T6" fmla="*/ 0 w 44"/>
                <a:gd name="T7" fmla="*/ 2147483646 h 40"/>
                <a:gd name="T8" fmla="*/ 2147483646 w 44"/>
                <a:gd name="T9" fmla="*/ 2147483646 h 40"/>
                <a:gd name="T10" fmla="*/ 2147483646 w 44"/>
                <a:gd name="T11" fmla="*/ 2147483646 h 40"/>
                <a:gd name="T12" fmla="*/ 2147483646 w 44"/>
                <a:gd name="T13" fmla="*/ 2147483646 h 40"/>
                <a:gd name="T14" fmla="*/ 2147483646 w 44"/>
                <a:gd name="T15" fmla="*/ 2147483646 h 40"/>
                <a:gd name="T16" fmla="*/ 2147483646 w 44"/>
                <a:gd name="T17" fmla="*/ 2147483646 h 40"/>
                <a:gd name="T18" fmla="*/ 2147483646 w 44"/>
                <a:gd name="T19" fmla="*/ 2147483646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0"/>
                <a:gd name="T32" fmla="*/ 44 w 44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0">
                  <a:moveTo>
                    <a:pt x="44" y="23"/>
                  </a:moveTo>
                  <a:lnTo>
                    <a:pt x="17" y="5"/>
                  </a:lnTo>
                  <a:lnTo>
                    <a:pt x="4" y="0"/>
                  </a:lnTo>
                  <a:lnTo>
                    <a:pt x="0" y="31"/>
                  </a:lnTo>
                  <a:lnTo>
                    <a:pt x="4" y="40"/>
                  </a:lnTo>
                  <a:lnTo>
                    <a:pt x="10" y="34"/>
                  </a:lnTo>
                  <a:lnTo>
                    <a:pt x="27" y="29"/>
                  </a:lnTo>
                  <a:lnTo>
                    <a:pt x="43" y="33"/>
                  </a:lnTo>
                  <a:lnTo>
                    <a:pt x="4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76D45B9A-DBC7-1547-A8D4-B7D28FAA63F7}"/>
                </a:ext>
              </a:extLst>
            </p:cNvPr>
            <p:cNvSpPr>
              <a:spLocks/>
            </p:cNvSpPr>
            <p:nvPr/>
          </p:nvSpPr>
          <p:spPr bwMode="gray">
            <a:xfrm>
              <a:off x="4988720" y="4138321"/>
              <a:ext cx="45244" cy="48815"/>
            </a:xfrm>
            <a:custGeom>
              <a:avLst/>
              <a:gdLst>
                <a:gd name="T0" fmla="*/ 2147483646 w 38"/>
                <a:gd name="T1" fmla="*/ 0 h 41"/>
                <a:gd name="T2" fmla="*/ 2147483646 w 38"/>
                <a:gd name="T3" fmla="*/ 2147483646 h 41"/>
                <a:gd name="T4" fmla="*/ 2147483646 w 38"/>
                <a:gd name="T5" fmla="*/ 2147483646 h 41"/>
                <a:gd name="T6" fmla="*/ 2147483646 w 38"/>
                <a:gd name="T7" fmla="*/ 2147483646 h 41"/>
                <a:gd name="T8" fmla="*/ 2147483646 w 38"/>
                <a:gd name="T9" fmla="*/ 2147483646 h 41"/>
                <a:gd name="T10" fmla="*/ 2147483646 w 38"/>
                <a:gd name="T11" fmla="*/ 2147483646 h 41"/>
                <a:gd name="T12" fmla="*/ 2147483646 w 38"/>
                <a:gd name="T13" fmla="*/ 2147483646 h 41"/>
                <a:gd name="T14" fmla="*/ 0 w 38"/>
                <a:gd name="T15" fmla="*/ 2147483646 h 41"/>
                <a:gd name="T16" fmla="*/ 2147483646 w 38"/>
                <a:gd name="T17" fmla="*/ 2147483646 h 41"/>
                <a:gd name="T18" fmla="*/ 2147483646 w 38"/>
                <a:gd name="T19" fmla="*/ 2147483646 h 41"/>
                <a:gd name="T20" fmla="*/ 2147483646 w 38"/>
                <a:gd name="T21" fmla="*/ 2147483646 h 41"/>
                <a:gd name="T22" fmla="*/ 2147483646 w 38"/>
                <a:gd name="T23" fmla="*/ 0 h 41"/>
                <a:gd name="T24" fmla="*/ 2147483646 w 38"/>
                <a:gd name="T25" fmla="*/ 0 h 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8"/>
                <a:gd name="T40" fmla="*/ 0 h 41"/>
                <a:gd name="T41" fmla="*/ 38 w 38"/>
                <a:gd name="T42" fmla="*/ 41 h 4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8" h="41">
                  <a:moveTo>
                    <a:pt x="20" y="0"/>
                  </a:moveTo>
                  <a:lnTo>
                    <a:pt x="38" y="3"/>
                  </a:lnTo>
                  <a:lnTo>
                    <a:pt x="36" y="25"/>
                  </a:lnTo>
                  <a:lnTo>
                    <a:pt x="34" y="37"/>
                  </a:lnTo>
                  <a:lnTo>
                    <a:pt x="14" y="35"/>
                  </a:lnTo>
                  <a:lnTo>
                    <a:pt x="10" y="41"/>
                  </a:lnTo>
                  <a:lnTo>
                    <a:pt x="3" y="41"/>
                  </a:lnTo>
                  <a:lnTo>
                    <a:pt x="0" y="27"/>
                  </a:lnTo>
                  <a:lnTo>
                    <a:pt x="23" y="26"/>
                  </a:lnTo>
                  <a:lnTo>
                    <a:pt x="21" y="13"/>
                  </a:lnTo>
                  <a:lnTo>
                    <a:pt x="12" y="9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A617C033-C7F3-B74F-916C-17E4AC4B950B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6383" y="5584929"/>
              <a:ext cx="32147" cy="25004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0 h 21"/>
                <a:gd name="T4" fmla="*/ 0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2147483646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1"/>
                <a:gd name="T20" fmla="*/ 27 w 27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1">
                  <a:moveTo>
                    <a:pt x="27" y="2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9" y="21"/>
                  </a:lnTo>
                  <a:lnTo>
                    <a:pt x="2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98DA4D5-35A0-5849-B56E-60FD7A895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3766" y="5577786"/>
              <a:ext cx="38100" cy="36910"/>
            </a:xfrm>
            <a:custGeom>
              <a:avLst/>
              <a:gdLst>
                <a:gd name="T0" fmla="*/ 2147483646 w 32"/>
                <a:gd name="T1" fmla="*/ 0 h 31"/>
                <a:gd name="T2" fmla="*/ 2147483646 w 32"/>
                <a:gd name="T3" fmla="*/ 2147483646 h 31"/>
                <a:gd name="T4" fmla="*/ 0 w 32"/>
                <a:gd name="T5" fmla="*/ 2147483646 h 31"/>
                <a:gd name="T6" fmla="*/ 0 w 32"/>
                <a:gd name="T7" fmla="*/ 2147483646 h 31"/>
                <a:gd name="T8" fmla="*/ 2147483646 w 32"/>
                <a:gd name="T9" fmla="*/ 2147483646 h 31"/>
                <a:gd name="T10" fmla="*/ 2147483646 w 32"/>
                <a:gd name="T11" fmla="*/ 2147483646 h 31"/>
                <a:gd name="T12" fmla="*/ 2147483646 w 32"/>
                <a:gd name="T13" fmla="*/ 0 h 31"/>
                <a:gd name="T14" fmla="*/ 2147483646 w 32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31"/>
                <a:gd name="T26" fmla="*/ 32 w 32"/>
                <a:gd name="T27" fmla="*/ 31 h 3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31">
                  <a:moveTo>
                    <a:pt x="17" y="0"/>
                  </a:moveTo>
                  <a:lnTo>
                    <a:pt x="13" y="15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23" y="23"/>
                  </a:lnTo>
                  <a:lnTo>
                    <a:pt x="32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58E5481-BF5A-B340-A955-82BC592CD5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8838" y="3148911"/>
              <a:ext cx="142875" cy="94060"/>
            </a:xfrm>
            <a:custGeom>
              <a:avLst/>
              <a:gdLst>
                <a:gd name="T0" fmla="*/ 2147483646 w 120"/>
                <a:gd name="T1" fmla="*/ 2147483646 h 79"/>
                <a:gd name="T2" fmla="*/ 2147483646 w 120"/>
                <a:gd name="T3" fmla="*/ 0 h 79"/>
                <a:gd name="T4" fmla="*/ 2147483646 w 120"/>
                <a:gd name="T5" fmla="*/ 2147483646 h 79"/>
                <a:gd name="T6" fmla="*/ 0 w 120"/>
                <a:gd name="T7" fmla="*/ 2147483646 h 79"/>
                <a:gd name="T8" fmla="*/ 0 w 120"/>
                <a:gd name="T9" fmla="*/ 2147483646 h 79"/>
                <a:gd name="T10" fmla="*/ 2147483646 w 120"/>
                <a:gd name="T11" fmla="*/ 2147483646 h 79"/>
                <a:gd name="T12" fmla="*/ 2147483646 w 120"/>
                <a:gd name="T13" fmla="*/ 2147483646 h 79"/>
                <a:gd name="T14" fmla="*/ 2147483646 w 120"/>
                <a:gd name="T15" fmla="*/ 2147483646 h 79"/>
                <a:gd name="T16" fmla="*/ 2147483646 w 120"/>
                <a:gd name="T17" fmla="*/ 2147483646 h 79"/>
                <a:gd name="T18" fmla="*/ 2147483646 w 120"/>
                <a:gd name="T19" fmla="*/ 2147483646 h 79"/>
                <a:gd name="T20" fmla="*/ 2147483646 w 120"/>
                <a:gd name="T21" fmla="*/ 2147483646 h 79"/>
                <a:gd name="T22" fmla="*/ 2147483646 w 120"/>
                <a:gd name="T23" fmla="*/ 2147483646 h 79"/>
                <a:gd name="T24" fmla="*/ 2147483646 w 120"/>
                <a:gd name="T25" fmla="*/ 2147483646 h 79"/>
                <a:gd name="T26" fmla="*/ 2147483646 w 120"/>
                <a:gd name="T27" fmla="*/ 2147483646 h 79"/>
                <a:gd name="T28" fmla="*/ 2147483646 w 120"/>
                <a:gd name="T29" fmla="*/ 2147483646 h 79"/>
                <a:gd name="T30" fmla="*/ 2147483646 w 120"/>
                <a:gd name="T31" fmla="*/ 2147483646 h 79"/>
                <a:gd name="T32" fmla="*/ 2147483646 w 120"/>
                <a:gd name="T33" fmla="*/ 2147483646 h 79"/>
                <a:gd name="T34" fmla="*/ 2147483646 w 120"/>
                <a:gd name="T35" fmla="*/ 2147483646 h 79"/>
                <a:gd name="T36" fmla="*/ 2147483646 w 120"/>
                <a:gd name="T37" fmla="*/ 2147483646 h 79"/>
                <a:gd name="T38" fmla="*/ 2147483646 w 120"/>
                <a:gd name="T39" fmla="*/ 2147483646 h 79"/>
                <a:gd name="T40" fmla="*/ 2147483646 w 120"/>
                <a:gd name="T41" fmla="*/ 2147483646 h 79"/>
                <a:gd name="T42" fmla="*/ 2147483646 w 120"/>
                <a:gd name="T43" fmla="*/ 2147483646 h 79"/>
                <a:gd name="T44" fmla="*/ 2147483646 w 120"/>
                <a:gd name="T45" fmla="*/ 2147483646 h 79"/>
                <a:gd name="T46" fmla="*/ 2147483646 w 120"/>
                <a:gd name="T47" fmla="*/ 2147483646 h 79"/>
                <a:gd name="T48" fmla="*/ 2147483646 w 120"/>
                <a:gd name="T49" fmla="*/ 2147483646 h 79"/>
                <a:gd name="T50" fmla="*/ 2147483646 w 120"/>
                <a:gd name="T51" fmla="*/ 2147483646 h 79"/>
                <a:gd name="T52" fmla="*/ 2147483646 w 120"/>
                <a:gd name="T53" fmla="*/ 2147483646 h 79"/>
                <a:gd name="T54" fmla="*/ 2147483646 w 120"/>
                <a:gd name="T55" fmla="*/ 2147483646 h 79"/>
                <a:gd name="T56" fmla="*/ 2147483646 w 120"/>
                <a:gd name="T57" fmla="*/ 2147483646 h 79"/>
                <a:gd name="T58" fmla="*/ 2147483646 w 120"/>
                <a:gd name="T59" fmla="*/ 2147483646 h 79"/>
                <a:gd name="T60" fmla="*/ 2147483646 w 120"/>
                <a:gd name="T61" fmla="*/ 2147483646 h 7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20"/>
                <a:gd name="T94" fmla="*/ 0 h 79"/>
                <a:gd name="T95" fmla="*/ 120 w 120"/>
                <a:gd name="T96" fmla="*/ 79 h 7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20" h="79">
                  <a:moveTo>
                    <a:pt x="35" y="6"/>
                  </a:moveTo>
                  <a:lnTo>
                    <a:pt x="24" y="0"/>
                  </a:lnTo>
                  <a:lnTo>
                    <a:pt x="11" y="8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15" y="28"/>
                  </a:lnTo>
                  <a:lnTo>
                    <a:pt x="14" y="38"/>
                  </a:lnTo>
                  <a:lnTo>
                    <a:pt x="9" y="43"/>
                  </a:lnTo>
                  <a:lnTo>
                    <a:pt x="10" y="47"/>
                  </a:lnTo>
                  <a:lnTo>
                    <a:pt x="26" y="49"/>
                  </a:lnTo>
                  <a:lnTo>
                    <a:pt x="26" y="67"/>
                  </a:lnTo>
                  <a:lnTo>
                    <a:pt x="48" y="71"/>
                  </a:lnTo>
                  <a:lnTo>
                    <a:pt x="61" y="77"/>
                  </a:lnTo>
                  <a:lnTo>
                    <a:pt x="75" y="79"/>
                  </a:lnTo>
                  <a:lnTo>
                    <a:pt x="100" y="66"/>
                  </a:lnTo>
                  <a:lnTo>
                    <a:pt x="120" y="40"/>
                  </a:lnTo>
                  <a:lnTo>
                    <a:pt x="120" y="23"/>
                  </a:lnTo>
                  <a:lnTo>
                    <a:pt x="108" y="12"/>
                  </a:lnTo>
                  <a:lnTo>
                    <a:pt x="99" y="4"/>
                  </a:lnTo>
                  <a:lnTo>
                    <a:pt x="94" y="7"/>
                  </a:lnTo>
                  <a:lnTo>
                    <a:pt x="87" y="16"/>
                  </a:lnTo>
                  <a:lnTo>
                    <a:pt x="79" y="15"/>
                  </a:lnTo>
                  <a:lnTo>
                    <a:pt x="71" y="7"/>
                  </a:lnTo>
                  <a:lnTo>
                    <a:pt x="62" y="7"/>
                  </a:lnTo>
                  <a:lnTo>
                    <a:pt x="48" y="20"/>
                  </a:lnTo>
                  <a:lnTo>
                    <a:pt x="39" y="29"/>
                  </a:lnTo>
                  <a:lnTo>
                    <a:pt x="34" y="25"/>
                  </a:lnTo>
                  <a:lnTo>
                    <a:pt x="34" y="15"/>
                  </a:lnTo>
                  <a:lnTo>
                    <a:pt x="39" y="11"/>
                  </a:lnTo>
                  <a:lnTo>
                    <a:pt x="3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492F3BE8-947F-D84E-9FBE-B9325E7FFAF3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9135" y="2751243"/>
              <a:ext cx="108347" cy="97631"/>
            </a:xfrm>
            <a:custGeom>
              <a:avLst/>
              <a:gdLst>
                <a:gd name="T0" fmla="*/ 2147483646 w 91"/>
                <a:gd name="T1" fmla="*/ 2147483646 h 82"/>
                <a:gd name="T2" fmla="*/ 2147483646 w 91"/>
                <a:gd name="T3" fmla="*/ 0 h 82"/>
                <a:gd name="T4" fmla="*/ 2147483646 w 91"/>
                <a:gd name="T5" fmla="*/ 2147483646 h 82"/>
                <a:gd name="T6" fmla="*/ 2147483646 w 91"/>
                <a:gd name="T7" fmla="*/ 2147483646 h 82"/>
                <a:gd name="T8" fmla="*/ 0 w 91"/>
                <a:gd name="T9" fmla="*/ 2147483646 h 82"/>
                <a:gd name="T10" fmla="*/ 2147483646 w 91"/>
                <a:gd name="T11" fmla="*/ 2147483646 h 82"/>
                <a:gd name="T12" fmla="*/ 2147483646 w 91"/>
                <a:gd name="T13" fmla="*/ 2147483646 h 82"/>
                <a:gd name="T14" fmla="*/ 2147483646 w 91"/>
                <a:gd name="T15" fmla="*/ 2147483646 h 82"/>
                <a:gd name="T16" fmla="*/ 2147483646 w 91"/>
                <a:gd name="T17" fmla="*/ 2147483646 h 82"/>
                <a:gd name="T18" fmla="*/ 2147483646 w 91"/>
                <a:gd name="T19" fmla="*/ 2147483646 h 82"/>
                <a:gd name="T20" fmla="*/ 2147483646 w 91"/>
                <a:gd name="T21" fmla="*/ 2147483646 h 82"/>
                <a:gd name="T22" fmla="*/ 2147483646 w 91"/>
                <a:gd name="T23" fmla="*/ 2147483646 h 82"/>
                <a:gd name="T24" fmla="*/ 2147483646 w 91"/>
                <a:gd name="T25" fmla="*/ 2147483646 h 82"/>
                <a:gd name="T26" fmla="*/ 2147483646 w 91"/>
                <a:gd name="T27" fmla="*/ 2147483646 h 82"/>
                <a:gd name="T28" fmla="*/ 2147483646 w 91"/>
                <a:gd name="T29" fmla="*/ 2147483646 h 82"/>
                <a:gd name="T30" fmla="*/ 2147483646 w 91"/>
                <a:gd name="T31" fmla="*/ 2147483646 h 82"/>
                <a:gd name="T32" fmla="*/ 2147483646 w 91"/>
                <a:gd name="T33" fmla="*/ 2147483646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1"/>
                <a:gd name="T52" fmla="*/ 0 h 82"/>
                <a:gd name="T53" fmla="*/ 91 w 91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1" h="82">
                  <a:moveTo>
                    <a:pt x="68" y="9"/>
                  </a:moveTo>
                  <a:lnTo>
                    <a:pt x="59" y="0"/>
                  </a:lnTo>
                  <a:lnTo>
                    <a:pt x="41" y="9"/>
                  </a:lnTo>
                  <a:lnTo>
                    <a:pt x="6" y="9"/>
                  </a:lnTo>
                  <a:lnTo>
                    <a:pt x="0" y="30"/>
                  </a:lnTo>
                  <a:lnTo>
                    <a:pt x="20" y="47"/>
                  </a:lnTo>
                  <a:lnTo>
                    <a:pt x="28" y="46"/>
                  </a:lnTo>
                  <a:lnTo>
                    <a:pt x="41" y="25"/>
                  </a:lnTo>
                  <a:lnTo>
                    <a:pt x="51" y="33"/>
                  </a:lnTo>
                  <a:lnTo>
                    <a:pt x="44" y="47"/>
                  </a:lnTo>
                  <a:lnTo>
                    <a:pt x="40" y="69"/>
                  </a:lnTo>
                  <a:lnTo>
                    <a:pt x="49" y="82"/>
                  </a:lnTo>
                  <a:lnTo>
                    <a:pt x="67" y="51"/>
                  </a:lnTo>
                  <a:lnTo>
                    <a:pt x="91" y="22"/>
                  </a:lnTo>
                  <a:lnTo>
                    <a:pt x="81" y="14"/>
                  </a:lnTo>
                  <a:lnTo>
                    <a:pt x="6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A03C20F-6C38-0D4B-AE4F-5D767566D2A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4144" y="2716715"/>
              <a:ext cx="110729" cy="58340"/>
            </a:xfrm>
            <a:custGeom>
              <a:avLst/>
              <a:gdLst>
                <a:gd name="T0" fmla="*/ 2147483646 w 93"/>
                <a:gd name="T1" fmla="*/ 0 h 49"/>
                <a:gd name="T2" fmla="*/ 0 w 93"/>
                <a:gd name="T3" fmla="*/ 2147483646 h 49"/>
                <a:gd name="T4" fmla="*/ 2147483646 w 93"/>
                <a:gd name="T5" fmla="*/ 2147483646 h 49"/>
                <a:gd name="T6" fmla="*/ 2147483646 w 93"/>
                <a:gd name="T7" fmla="*/ 2147483646 h 49"/>
                <a:gd name="T8" fmla="*/ 2147483646 w 93"/>
                <a:gd name="T9" fmla="*/ 2147483646 h 49"/>
                <a:gd name="T10" fmla="*/ 2147483646 w 93"/>
                <a:gd name="T11" fmla="*/ 2147483646 h 49"/>
                <a:gd name="T12" fmla="*/ 2147483646 w 93"/>
                <a:gd name="T13" fmla="*/ 2147483646 h 49"/>
                <a:gd name="T14" fmla="*/ 2147483646 w 93"/>
                <a:gd name="T15" fmla="*/ 2147483646 h 49"/>
                <a:gd name="T16" fmla="*/ 2147483646 w 93"/>
                <a:gd name="T17" fmla="*/ 2147483646 h 49"/>
                <a:gd name="T18" fmla="*/ 2147483646 w 93"/>
                <a:gd name="T19" fmla="*/ 2147483646 h 49"/>
                <a:gd name="T20" fmla="*/ 2147483646 w 93"/>
                <a:gd name="T21" fmla="*/ 2147483646 h 49"/>
                <a:gd name="T22" fmla="*/ 2147483646 w 93"/>
                <a:gd name="T23" fmla="*/ 2147483646 h 49"/>
                <a:gd name="T24" fmla="*/ 2147483646 w 93"/>
                <a:gd name="T25" fmla="*/ 2147483646 h 49"/>
                <a:gd name="T26" fmla="*/ 2147483646 w 93"/>
                <a:gd name="T27" fmla="*/ 2147483646 h 49"/>
                <a:gd name="T28" fmla="*/ 2147483646 w 93"/>
                <a:gd name="T29" fmla="*/ 2147483646 h 49"/>
                <a:gd name="T30" fmla="*/ 2147483646 w 93"/>
                <a:gd name="T31" fmla="*/ 0 h 49"/>
                <a:gd name="T32" fmla="*/ 2147483646 w 93"/>
                <a:gd name="T33" fmla="*/ 0 h 49"/>
                <a:gd name="T34" fmla="*/ 2147483646 w 93"/>
                <a:gd name="T35" fmla="*/ 0 h 4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"/>
                <a:gd name="T55" fmla="*/ 0 h 49"/>
                <a:gd name="T56" fmla="*/ 93 w 93"/>
                <a:gd name="T57" fmla="*/ 49 h 4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" h="49">
                  <a:moveTo>
                    <a:pt x="16" y="0"/>
                  </a:moveTo>
                  <a:lnTo>
                    <a:pt x="0" y="15"/>
                  </a:lnTo>
                  <a:lnTo>
                    <a:pt x="9" y="29"/>
                  </a:lnTo>
                  <a:lnTo>
                    <a:pt x="26" y="29"/>
                  </a:lnTo>
                  <a:lnTo>
                    <a:pt x="33" y="38"/>
                  </a:lnTo>
                  <a:lnTo>
                    <a:pt x="54" y="49"/>
                  </a:lnTo>
                  <a:lnTo>
                    <a:pt x="77" y="35"/>
                  </a:lnTo>
                  <a:lnTo>
                    <a:pt x="93" y="21"/>
                  </a:lnTo>
                  <a:lnTo>
                    <a:pt x="88" y="11"/>
                  </a:lnTo>
                  <a:lnTo>
                    <a:pt x="71" y="2"/>
                  </a:lnTo>
                  <a:lnTo>
                    <a:pt x="59" y="12"/>
                  </a:lnTo>
                  <a:lnTo>
                    <a:pt x="51" y="2"/>
                  </a:lnTo>
                  <a:lnTo>
                    <a:pt x="46" y="3"/>
                  </a:lnTo>
                  <a:lnTo>
                    <a:pt x="37" y="20"/>
                  </a:lnTo>
                  <a:lnTo>
                    <a:pt x="25" y="8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185E089B-0EEE-1348-9B69-396806DE8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7482" y="2792914"/>
              <a:ext cx="46435" cy="38100"/>
            </a:xfrm>
            <a:custGeom>
              <a:avLst/>
              <a:gdLst>
                <a:gd name="T0" fmla="*/ 2147483646 w 39"/>
                <a:gd name="T1" fmla="*/ 0 h 32"/>
                <a:gd name="T2" fmla="*/ 2147483646 w 39"/>
                <a:gd name="T3" fmla="*/ 2147483646 h 32"/>
                <a:gd name="T4" fmla="*/ 0 w 39"/>
                <a:gd name="T5" fmla="*/ 2147483646 h 32"/>
                <a:gd name="T6" fmla="*/ 2147483646 w 39"/>
                <a:gd name="T7" fmla="*/ 2147483646 h 32"/>
                <a:gd name="T8" fmla="*/ 2147483646 w 39"/>
                <a:gd name="T9" fmla="*/ 2147483646 h 32"/>
                <a:gd name="T10" fmla="*/ 2147483646 w 39"/>
                <a:gd name="T11" fmla="*/ 2147483646 h 32"/>
                <a:gd name="T12" fmla="*/ 2147483646 w 39"/>
                <a:gd name="T13" fmla="*/ 2147483646 h 32"/>
                <a:gd name="T14" fmla="*/ 2147483646 w 39"/>
                <a:gd name="T15" fmla="*/ 2147483646 h 32"/>
                <a:gd name="T16" fmla="*/ 2147483646 w 39"/>
                <a:gd name="T17" fmla="*/ 0 h 32"/>
                <a:gd name="T18" fmla="*/ 2147483646 w 39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"/>
                <a:gd name="T31" fmla="*/ 0 h 32"/>
                <a:gd name="T32" fmla="*/ 39 w 39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" h="32">
                  <a:moveTo>
                    <a:pt x="23" y="0"/>
                  </a:moveTo>
                  <a:lnTo>
                    <a:pt x="10" y="12"/>
                  </a:lnTo>
                  <a:lnTo>
                    <a:pt x="0" y="20"/>
                  </a:lnTo>
                  <a:lnTo>
                    <a:pt x="5" y="28"/>
                  </a:lnTo>
                  <a:lnTo>
                    <a:pt x="15" y="32"/>
                  </a:lnTo>
                  <a:lnTo>
                    <a:pt x="31" y="24"/>
                  </a:lnTo>
                  <a:lnTo>
                    <a:pt x="39" y="15"/>
                  </a:lnTo>
                  <a:lnTo>
                    <a:pt x="31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5A3BBD6F-BF0C-7E43-9917-6409FE0A83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822283" y="2666709"/>
              <a:ext cx="50006" cy="45244"/>
            </a:xfrm>
            <a:custGeom>
              <a:avLst/>
              <a:gdLst>
                <a:gd name="T0" fmla="*/ 2147483646 w 42"/>
                <a:gd name="T1" fmla="*/ 0 h 38"/>
                <a:gd name="T2" fmla="*/ 2147483646 w 42"/>
                <a:gd name="T3" fmla="*/ 2147483646 h 38"/>
                <a:gd name="T4" fmla="*/ 2147483646 w 42"/>
                <a:gd name="T5" fmla="*/ 2147483646 h 38"/>
                <a:gd name="T6" fmla="*/ 2147483646 w 42"/>
                <a:gd name="T7" fmla="*/ 2147483646 h 38"/>
                <a:gd name="T8" fmla="*/ 2147483646 w 42"/>
                <a:gd name="T9" fmla="*/ 2147483646 h 38"/>
                <a:gd name="T10" fmla="*/ 2147483646 w 42"/>
                <a:gd name="T11" fmla="*/ 2147483646 h 38"/>
                <a:gd name="T12" fmla="*/ 0 w 42"/>
                <a:gd name="T13" fmla="*/ 2147483646 h 38"/>
                <a:gd name="T14" fmla="*/ 0 w 42"/>
                <a:gd name="T15" fmla="*/ 2147483646 h 38"/>
                <a:gd name="T16" fmla="*/ 2147483646 w 42"/>
                <a:gd name="T17" fmla="*/ 2147483646 h 38"/>
                <a:gd name="T18" fmla="*/ 2147483646 w 42"/>
                <a:gd name="T19" fmla="*/ 2147483646 h 38"/>
                <a:gd name="T20" fmla="*/ 2147483646 w 42"/>
                <a:gd name="T21" fmla="*/ 0 h 38"/>
                <a:gd name="T22" fmla="*/ 2147483646 w 42"/>
                <a:gd name="T23" fmla="*/ 0 h 3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38"/>
                <a:gd name="T38" fmla="*/ 42 w 42"/>
                <a:gd name="T39" fmla="*/ 38 h 3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38">
                  <a:moveTo>
                    <a:pt x="32" y="0"/>
                  </a:moveTo>
                  <a:lnTo>
                    <a:pt x="42" y="4"/>
                  </a:lnTo>
                  <a:lnTo>
                    <a:pt x="35" y="15"/>
                  </a:lnTo>
                  <a:lnTo>
                    <a:pt x="35" y="30"/>
                  </a:lnTo>
                  <a:lnTo>
                    <a:pt x="22" y="38"/>
                  </a:lnTo>
                  <a:lnTo>
                    <a:pt x="8" y="38"/>
                  </a:lnTo>
                  <a:lnTo>
                    <a:pt x="0" y="28"/>
                  </a:lnTo>
                  <a:lnTo>
                    <a:pt x="0" y="17"/>
                  </a:lnTo>
                  <a:lnTo>
                    <a:pt x="6" y="10"/>
                  </a:lnTo>
                  <a:lnTo>
                    <a:pt x="19" y="10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7FE1DD1-F1DE-8044-A270-278E992CDA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900863" y="2650040"/>
              <a:ext cx="39291" cy="26194"/>
            </a:xfrm>
            <a:custGeom>
              <a:avLst/>
              <a:gdLst>
                <a:gd name="T0" fmla="*/ 0 w 33"/>
                <a:gd name="T1" fmla="*/ 2147483646 h 22"/>
                <a:gd name="T2" fmla="*/ 0 w 33"/>
                <a:gd name="T3" fmla="*/ 2147483646 h 22"/>
                <a:gd name="T4" fmla="*/ 2147483646 w 33"/>
                <a:gd name="T5" fmla="*/ 2147483646 h 22"/>
                <a:gd name="T6" fmla="*/ 2147483646 w 33"/>
                <a:gd name="T7" fmla="*/ 2147483646 h 22"/>
                <a:gd name="T8" fmla="*/ 2147483646 w 33"/>
                <a:gd name="T9" fmla="*/ 2147483646 h 22"/>
                <a:gd name="T10" fmla="*/ 2147483646 w 33"/>
                <a:gd name="T11" fmla="*/ 2147483646 h 22"/>
                <a:gd name="T12" fmla="*/ 2147483646 w 33"/>
                <a:gd name="T13" fmla="*/ 2147483646 h 22"/>
                <a:gd name="T14" fmla="*/ 2147483646 w 33"/>
                <a:gd name="T15" fmla="*/ 2147483646 h 22"/>
                <a:gd name="T16" fmla="*/ 2147483646 w 33"/>
                <a:gd name="T17" fmla="*/ 0 h 22"/>
                <a:gd name="T18" fmla="*/ 0 w 33"/>
                <a:gd name="T19" fmla="*/ 2147483646 h 22"/>
                <a:gd name="T20" fmla="*/ 0 w 33"/>
                <a:gd name="T21" fmla="*/ 2147483646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"/>
                <a:gd name="T34" fmla="*/ 0 h 22"/>
                <a:gd name="T35" fmla="*/ 33 w 33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" h="22">
                  <a:moveTo>
                    <a:pt x="0" y="4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23" y="22"/>
                  </a:lnTo>
                  <a:lnTo>
                    <a:pt x="33" y="12"/>
                  </a:lnTo>
                  <a:lnTo>
                    <a:pt x="33" y="4"/>
                  </a:lnTo>
                  <a:lnTo>
                    <a:pt x="24" y="4"/>
                  </a:lnTo>
                  <a:lnTo>
                    <a:pt x="15" y="7"/>
                  </a:lnTo>
                  <a:lnTo>
                    <a:pt x="8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EDC08C65-27F1-8140-8488-D0CFC332ECD6}"/>
                </a:ext>
              </a:extLst>
            </p:cNvPr>
            <p:cNvSpPr>
              <a:spLocks/>
            </p:cNvSpPr>
            <p:nvPr/>
          </p:nvSpPr>
          <p:spPr bwMode="gray">
            <a:xfrm>
              <a:off x="6963966" y="2651230"/>
              <a:ext cx="32147" cy="22622"/>
            </a:xfrm>
            <a:custGeom>
              <a:avLst/>
              <a:gdLst>
                <a:gd name="T0" fmla="*/ 0 w 27"/>
                <a:gd name="T1" fmla="*/ 2147483646 h 19"/>
                <a:gd name="T2" fmla="*/ 2147483646 w 27"/>
                <a:gd name="T3" fmla="*/ 2147483646 h 19"/>
                <a:gd name="T4" fmla="*/ 2147483646 w 27"/>
                <a:gd name="T5" fmla="*/ 2147483646 h 19"/>
                <a:gd name="T6" fmla="*/ 2147483646 w 27"/>
                <a:gd name="T7" fmla="*/ 2147483646 h 19"/>
                <a:gd name="T8" fmla="*/ 2147483646 w 27"/>
                <a:gd name="T9" fmla="*/ 2147483646 h 19"/>
                <a:gd name="T10" fmla="*/ 2147483646 w 27"/>
                <a:gd name="T11" fmla="*/ 0 h 19"/>
                <a:gd name="T12" fmla="*/ 0 w 27"/>
                <a:gd name="T13" fmla="*/ 2147483646 h 19"/>
                <a:gd name="T14" fmla="*/ 0 w 27"/>
                <a:gd name="T15" fmla="*/ 2147483646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"/>
                <a:gd name="T25" fmla="*/ 0 h 19"/>
                <a:gd name="T26" fmla="*/ 27 w 27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" h="19">
                  <a:moveTo>
                    <a:pt x="0" y="4"/>
                  </a:moveTo>
                  <a:lnTo>
                    <a:pt x="5" y="17"/>
                  </a:lnTo>
                  <a:lnTo>
                    <a:pt x="18" y="19"/>
                  </a:lnTo>
                  <a:lnTo>
                    <a:pt x="27" y="15"/>
                  </a:lnTo>
                  <a:lnTo>
                    <a:pt x="22" y="3"/>
                  </a:lnTo>
                  <a:lnTo>
                    <a:pt x="11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937CB57-8563-2A48-9178-65F9D0B81CB2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0876" y="2633371"/>
              <a:ext cx="26194" cy="35719"/>
            </a:xfrm>
            <a:custGeom>
              <a:avLst/>
              <a:gdLst>
                <a:gd name="T0" fmla="*/ 2147483646 w 22"/>
                <a:gd name="T1" fmla="*/ 2147483646 h 30"/>
                <a:gd name="T2" fmla="*/ 2147483646 w 22"/>
                <a:gd name="T3" fmla="*/ 0 h 30"/>
                <a:gd name="T4" fmla="*/ 0 w 22"/>
                <a:gd name="T5" fmla="*/ 2147483646 h 30"/>
                <a:gd name="T6" fmla="*/ 2147483646 w 22"/>
                <a:gd name="T7" fmla="*/ 2147483646 h 30"/>
                <a:gd name="T8" fmla="*/ 2147483646 w 22"/>
                <a:gd name="T9" fmla="*/ 2147483646 h 30"/>
                <a:gd name="T10" fmla="*/ 2147483646 w 22"/>
                <a:gd name="T11" fmla="*/ 2147483646 h 30"/>
                <a:gd name="T12" fmla="*/ 2147483646 w 22"/>
                <a:gd name="T13" fmla="*/ 2147483646 h 30"/>
                <a:gd name="T14" fmla="*/ 2147483646 w 22"/>
                <a:gd name="T15" fmla="*/ 2147483646 h 30"/>
                <a:gd name="T16" fmla="*/ 2147483646 w 22"/>
                <a:gd name="T17" fmla="*/ 2147483646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"/>
                <a:gd name="T28" fmla="*/ 0 h 30"/>
                <a:gd name="T29" fmla="*/ 22 w 22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" h="30">
                  <a:moveTo>
                    <a:pt x="20" y="1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5" y="17"/>
                  </a:lnTo>
                  <a:lnTo>
                    <a:pt x="8" y="30"/>
                  </a:lnTo>
                  <a:lnTo>
                    <a:pt x="20" y="21"/>
                  </a:lnTo>
                  <a:lnTo>
                    <a:pt x="22" y="10"/>
                  </a:lnTo>
                  <a:lnTo>
                    <a:pt x="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0222036-19F0-0F49-BC85-D3146BE41B93}"/>
                </a:ext>
              </a:extLst>
            </p:cNvPr>
            <p:cNvSpPr>
              <a:spLocks/>
            </p:cNvSpPr>
            <p:nvPr/>
          </p:nvSpPr>
          <p:spPr bwMode="gray">
            <a:xfrm>
              <a:off x="6959205" y="2750052"/>
              <a:ext cx="153590" cy="150019"/>
            </a:xfrm>
            <a:custGeom>
              <a:avLst/>
              <a:gdLst>
                <a:gd name="T0" fmla="*/ 2147483646 w 129"/>
                <a:gd name="T1" fmla="*/ 0 h 126"/>
                <a:gd name="T2" fmla="*/ 2147483646 w 129"/>
                <a:gd name="T3" fmla="*/ 2147483646 h 126"/>
                <a:gd name="T4" fmla="*/ 2147483646 w 129"/>
                <a:gd name="T5" fmla="*/ 2147483646 h 126"/>
                <a:gd name="T6" fmla="*/ 2147483646 w 129"/>
                <a:gd name="T7" fmla="*/ 2147483646 h 126"/>
                <a:gd name="T8" fmla="*/ 2147483646 w 129"/>
                <a:gd name="T9" fmla="*/ 2147483646 h 126"/>
                <a:gd name="T10" fmla="*/ 0 w 129"/>
                <a:gd name="T11" fmla="*/ 2147483646 h 126"/>
                <a:gd name="T12" fmla="*/ 2147483646 w 129"/>
                <a:gd name="T13" fmla="*/ 2147483646 h 126"/>
                <a:gd name="T14" fmla="*/ 2147483646 w 129"/>
                <a:gd name="T15" fmla="*/ 2147483646 h 126"/>
                <a:gd name="T16" fmla="*/ 2147483646 w 129"/>
                <a:gd name="T17" fmla="*/ 2147483646 h 126"/>
                <a:gd name="T18" fmla="*/ 2147483646 w 129"/>
                <a:gd name="T19" fmla="*/ 2147483646 h 126"/>
                <a:gd name="T20" fmla="*/ 2147483646 w 129"/>
                <a:gd name="T21" fmla="*/ 2147483646 h 126"/>
                <a:gd name="T22" fmla="*/ 2147483646 w 129"/>
                <a:gd name="T23" fmla="*/ 2147483646 h 126"/>
                <a:gd name="T24" fmla="*/ 2147483646 w 129"/>
                <a:gd name="T25" fmla="*/ 2147483646 h 126"/>
                <a:gd name="T26" fmla="*/ 2147483646 w 129"/>
                <a:gd name="T27" fmla="*/ 2147483646 h 126"/>
                <a:gd name="T28" fmla="*/ 2147483646 w 129"/>
                <a:gd name="T29" fmla="*/ 0 h 126"/>
                <a:gd name="T30" fmla="*/ 2147483646 w 129"/>
                <a:gd name="T31" fmla="*/ 0 h 1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9"/>
                <a:gd name="T49" fmla="*/ 0 h 126"/>
                <a:gd name="T50" fmla="*/ 129 w 129"/>
                <a:gd name="T51" fmla="*/ 126 h 1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9" h="126">
                  <a:moveTo>
                    <a:pt x="109" y="0"/>
                  </a:moveTo>
                  <a:lnTo>
                    <a:pt x="107" y="11"/>
                  </a:lnTo>
                  <a:lnTo>
                    <a:pt x="86" y="30"/>
                  </a:lnTo>
                  <a:lnTo>
                    <a:pt x="42" y="40"/>
                  </a:lnTo>
                  <a:lnTo>
                    <a:pt x="6" y="100"/>
                  </a:lnTo>
                  <a:lnTo>
                    <a:pt x="0" y="117"/>
                  </a:lnTo>
                  <a:lnTo>
                    <a:pt x="35" y="126"/>
                  </a:lnTo>
                  <a:lnTo>
                    <a:pt x="40" y="104"/>
                  </a:lnTo>
                  <a:lnTo>
                    <a:pt x="52" y="71"/>
                  </a:lnTo>
                  <a:lnTo>
                    <a:pt x="79" y="57"/>
                  </a:lnTo>
                  <a:lnTo>
                    <a:pt x="103" y="39"/>
                  </a:lnTo>
                  <a:lnTo>
                    <a:pt x="120" y="31"/>
                  </a:lnTo>
                  <a:lnTo>
                    <a:pt x="129" y="31"/>
                  </a:lnTo>
                  <a:lnTo>
                    <a:pt x="129" y="6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25509731-D569-6349-B18C-92652F29104F}"/>
                </a:ext>
              </a:extLst>
            </p:cNvPr>
            <p:cNvSpPr>
              <a:spLocks/>
            </p:cNvSpPr>
            <p:nvPr/>
          </p:nvSpPr>
          <p:spPr bwMode="gray">
            <a:xfrm>
              <a:off x="6933011" y="2907215"/>
              <a:ext cx="82153" cy="78581"/>
            </a:xfrm>
            <a:custGeom>
              <a:avLst/>
              <a:gdLst>
                <a:gd name="T0" fmla="*/ 2147483646 w 69"/>
                <a:gd name="T1" fmla="*/ 0 h 66"/>
                <a:gd name="T2" fmla="*/ 2147483646 w 69"/>
                <a:gd name="T3" fmla="*/ 2147483646 h 66"/>
                <a:gd name="T4" fmla="*/ 2147483646 w 69"/>
                <a:gd name="T5" fmla="*/ 2147483646 h 66"/>
                <a:gd name="T6" fmla="*/ 2147483646 w 69"/>
                <a:gd name="T7" fmla="*/ 2147483646 h 66"/>
                <a:gd name="T8" fmla="*/ 2147483646 w 69"/>
                <a:gd name="T9" fmla="*/ 2147483646 h 66"/>
                <a:gd name="T10" fmla="*/ 2147483646 w 69"/>
                <a:gd name="T11" fmla="*/ 2147483646 h 66"/>
                <a:gd name="T12" fmla="*/ 2147483646 w 69"/>
                <a:gd name="T13" fmla="*/ 2147483646 h 66"/>
                <a:gd name="T14" fmla="*/ 2147483646 w 69"/>
                <a:gd name="T15" fmla="*/ 2147483646 h 66"/>
                <a:gd name="T16" fmla="*/ 0 w 69"/>
                <a:gd name="T17" fmla="*/ 2147483646 h 66"/>
                <a:gd name="T18" fmla="*/ 0 w 69"/>
                <a:gd name="T19" fmla="*/ 2147483646 h 66"/>
                <a:gd name="T20" fmla="*/ 2147483646 w 69"/>
                <a:gd name="T21" fmla="*/ 2147483646 h 66"/>
                <a:gd name="T22" fmla="*/ 2147483646 w 69"/>
                <a:gd name="T23" fmla="*/ 0 h 66"/>
                <a:gd name="T24" fmla="*/ 2147483646 w 69"/>
                <a:gd name="T25" fmla="*/ 0 h 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9"/>
                <a:gd name="T40" fmla="*/ 0 h 66"/>
                <a:gd name="T41" fmla="*/ 69 w 69"/>
                <a:gd name="T42" fmla="*/ 66 h 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9" h="66">
                  <a:moveTo>
                    <a:pt x="15" y="0"/>
                  </a:moveTo>
                  <a:lnTo>
                    <a:pt x="40" y="2"/>
                  </a:lnTo>
                  <a:lnTo>
                    <a:pt x="48" y="31"/>
                  </a:lnTo>
                  <a:lnTo>
                    <a:pt x="69" y="52"/>
                  </a:lnTo>
                  <a:lnTo>
                    <a:pt x="61" y="66"/>
                  </a:lnTo>
                  <a:lnTo>
                    <a:pt x="48" y="66"/>
                  </a:lnTo>
                  <a:lnTo>
                    <a:pt x="36" y="53"/>
                  </a:lnTo>
                  <a:lnTo>
                    <a:pt x="11" y="52"/>
                  </a:lnTo>
                  <a:lnTo>
                    <a:pt x="0" y="37"/>
                  </a:lnTo>
                  <a:lnTo>
                    <a:pt x="0" y="28"/>
                  </a:lnTo>
                  <a:lnTo>
                    <a:pt x="16" y="2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381C3A43-A596-2748-9701-1758CD96F5F9}"/>
                </a:ext>
              </a:extLst>
            </p:cNvPr>
            <p:cNvSpPr>
              <a:spLocks/>
            </p:cNvSpPr>
            <p:nvPr/>
          </p:nvSpPr>
          <p:spPr bwMode="gray">
            <a:xfrm>
              <a:off x="7339014" y="2529785"/>
              <a:ext cx="64294" cy="39291"/>
            </a:xfrm>
            <a:custGeom>
              <a:avLst/>
              <a:gdLst>
                <a:gd name="T0" fmla="*/ 2147483646 w 54"/>
                <a:gd name="T1" fmla="*/ 2147483646 h 33"/>
                <a:gd name="T2" fmla="*/ 2147483646 w 54"/>
                <a:gd name="T3" fmla="*/ 0 h 33"/>
                <a:gd name="T4" fmla="*/ 2147483646 w 54"/>
                <a:gd name="T5" fmla="*/ 0 h 33"/>
                <a:gd name="T6" fmla="*/ 2147483646 w 54"/>
                <a:gd name="T7" fmla="*/ 2147483646 h 33"/>
                <a:gd name="T8" fmla="*/ 2147483646 w 54"/>
                <a:gd name="T9" fmla="*/ 2147483646 h 33"/>
                <a:gd name="T10" fmla="*/ 2147483646 w 54"/>
                <a:gd name="T11" fmla="*/ 2147483646 h 33"/>
                <a:gd name="T12" fmla="*/ 0 w 54"/>
                <a:gd name="T13" fmla="*/ 2147483646 h 33"/>
                <a:gd name="T14" fmla="*/ 2147483646 w 54"/>
                <a:gd name="T15" fmla="*/ 2147483646 h 33"/>
                <a:gd name="T16" fmla="*/ 2147483646 w 54"/>
                <a:gd name="T17" fmla="*/ 2147483646 h 33"/>
                <a:gd name="T18" fmla="*/ 2147483646 w 54"/>
                <a:gd name="T19" fmla="*/ 2147483646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"/>
                <a:gd name="T31" fmla="*/ 0 h 33"/>
                <a:gd name="T32" fmla="*/ 54 w 54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" h="33">
                  <a:moveTo>
                    <a:pt x="54" y="7"/>
                  </a:moveTo>
                  <a:lnTo>
                    <a:pt x="43" y="0"/>
                  </a:lnTo>
                  <a:lnTo>
                    <a:pt x="28" y="0"/>
                  </a:lnTo>
                  <a:lnTo>
                    <a:pt x="26" y="8"/>
                  </a:lnTo>
                  <a:lnTo>
                    <a:pt x="11" y="16"/>
                  </a:lnTo>
                  <a:lnTo>
                    <a:pt x="1" y="20"/>
                  </a:lnTo>
                  <a:lnTo>
                    <a:pt x="0" y="31"/>
                  </a:lnTo>
                  <a:lnTo>
                    <a:pt x="24" y="33"/>
                  </a:lnTo>
                  <a:lnTo>
                    <a:pt x="5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E6825D47-3D9B-704C-8AA5-4F6B4368E5A5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3067" y="2542884"/>
              <a:ext cx="78581" cy="54769"/>
            </a:xfrm>
            <a:custGeom>
              <a:avLst/>
              <a:gdLst>
                <a:gd name="T0" fmla="*/ 2147483646 w 66"/>
                <a:gd name="T1" fmla="*/ 0 h 46"/>
                <a:gd name="T2" fmla="*/ 2147483646 w 66"/>
                <a:gd name="T3" fmla="*/ 2147483646 h 46"/>
                <a:gd name="T4" fmla="*/ 2147483646 w 66"/>
                <a:gd name="T5" fmla="*/ 2147483646 h 46"/>
                <a:gd name="T6" fmla="*/ 2147483646 w 66"/>
                <a:gd name="T7" fmla="*/ 2147483646 h 46"/>
                <a:gd name="T8" fmla="*/ 0 w 66"/>
                <a:gd name="T9" fmla="*/ 2147483646 h 46"/>
                <a:gd name="T10" fmla="*/ 2147483646 w 66"/>
                <a:gd name="T11" fmla="*/ 2147483646 h 46"/>
                <a:gd name="T12" fmla="*/ 2147483646 w 66"/>
                <a:gd name="T13" fmla="*/ 2147483646 h 46"/>
                <a:gd name="T14" fmla="*/ 2147483646 w 66"/>
                <a:gd name="T15" fmla="*/ 2147483646 h 46"/>
                <a:gd name="T16" fmla="*/ 2147483646 w 66"/>
                <a:gd name="T17" fmla="*/ 2147483646 h 46"/>
                <a:gd name="T18" fmla="*/ 2147483646 w 66"/>
                <a:gd name="T19" fmla="*/ 2147483646 h 46"/>
                <a:gd name="T20" fmla="*/ 2147483646 w 66"/>
                <a:gd name="T21" fmla="*/ 2147483646 h 46"/>
                <a:gd name="T22" fmla="*/ 2147483646 w 66"/>
                <a:gd name="T23" fmla="*/ 2147483646 h 46"/>
                <a:gd name="T24" fmla="*/ 2147483646 w 66"/>
                <a:gd name="T25" fmla="*/ 0 h 46"/>
                <a:gd name="T26" fmla="*/ 2147483646 w 66"/>
                <a:gd name="T27" fmla="*/ 0 h 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6"/>
                <a:gd name="T43" fmla="*/ 0 h 46"/>
                <a:gd name="T44" fmla="*/ 66 w 66"/>
                <a:gd name="T45" fmla="*/ 46 h 4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6" h="46">
                  <a:moveTo>
                    <a:pt x="45" y="0"/>
                  </a:moveTo>
                  <a:lnTo>
                    <a:pt x="38" y="13"/>
                  </a:lnTo>
                  <a:lnTo>
                    <a:pt x="25" y="12"/>
                  </a:lnTo>
                  <a:lnTo>
                    <a:pt x="6" y="26"/>
                  </a:lnTo>
                  <a:lnTo>
                    <a:pt x="0" y="44"/>
                  </a:lnTo>
                  <a:lnTo>
                    <a:pt x="14" y="44"/>
                  </a:lnTo>
                  <a:lnTo>
                    <a:pt x="20" y="33"/>
                  </a:lnTo>
                  <a:lnTo>
                    <a:pt x="37" y="46"/>
                  </a:lnTo>
                  <a:lnTo>
                    <a:pt x="54" y="38"/>
                  </a:lnTo>
                  <a:lnTo>
                    <a:pt x="66" y="29"/>
                  </a:lnTo>
                  <a:lnTo>
                    <a:pt x="61" y="13"/>
                  </a:lnTo>
                  <a:lnTo>
                    <a:pt x="55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4B8A86B-106F-AC4C-9B55-49117B267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7467601" y="2553599"/>
              <a:ext cx="55960" cy="59531"/>
            </a:xfrm>
            <a:custGeom>
              <a:avLst/>
              <a:gdLst>
                <a:gd name="T0" fmla="*/ 0 w 47"/>
                <a:gd name="T1" fmla="*/ 0 h 50"/>
                <a:gd name="T2" fmla="*/ 2147483646 w 47"/>
                <a:gd name="T3" fmla="*/ 2147483646 h 50"/>
                <a:gd name="T4" fmla="*/ 2147483646 w 47"/>
                <a:gd name="T5" fmla="*/ 2147483646 h 50"/>
                <a:gd name="T6" fmla="*/ 2147483646 w 47"/>
                <a:gd name="T7" fmla="*/ 2147483646 h 50"/>
                <a:gd name="T8" fmla="*/ 2147483646 w 47"/>
                <a:gd name="T9" fmla="*/ 2147483646 h 50"/>
                <a:gd name="T10" fmla="*/ 2147483646 w 47"/>
                <a:gd name="T11" fmla="*/ 2147483646 h 50"/>
                <a:gd name="T12" fmla="*/ 2147483646 w 47"/>
                <a:gd name="T13" fmla="*/ 2147483646 h 50"/>
                <a:gd name="T14" fmla="*/ 0 w 47"/>
                <a:gd name="T15" fmla="*/ 0 h 50"/>
                <a:gd name="T16" fmla="*/ 0 w 47"/>
                <a:gd name="T17" fmla="*/ 0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"/>
                <a:gd name="T28" fmla="*/ 0 h 50"/>
                <a:gd name="T29" fmla="*/ 47 w 47"/>
                <a:gd name="T30" fmla="*/ 50 h 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" h="50">
                  <a:moveTo>
                    <a:pt x="0" y="0"/>
                  </a:moveTo>
                  <a:lnTo>
                    <a:pt x="7" y="26"/>
                  </a:lnTo>
                  <a:lnTo>
                    <a:pt x="16" y="50"/>
                  </a:lnTo>
                  <a:lnTo>
                    <a:pt x="27" y="30"/>
                  </a:lnTo>
                  <a:lnTo>
                    <a:pt x="47" y="26"/>
                  </a:lnTo>
                  <a:lnTo>
                    <a:pt x="47" y="12"/>
                  </a:lnTo>
                  <a:lnTo>
                    <a:pt x="3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D58C190F-B771-C34C-BF9D-33A038FC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7966473" y="2477399"/>
              <a:ext cx="121444" cy="97631"/>
            </a:xfrm>
            <a:custGeom>
              <a:avLst/>
              <a:gdLst>
                <a:gd name="T0" fmla="*/ 2147483646 w 102"/>
                <a:gd name="T1" fmla="*/ 2147483646 h 82"/>
                <a:gd name="T2" fmla="*/ 2147483646 w 102"/>
                <a:gd name="T3" fmla="*/ 2147483646 h 82"/>
                <a:gd name="T4" fmla="*/ 2147483646 w 102"/>
                <a:gd name="T5" fmla="*/ 2147483646 h 82"/>
                <a:gd name="T6" fmla="*/ 2147483646 w 102"/>
                <a:gd name="T7" fmla="*/ 2147483646 h 82"/>
                <a:gd name="T8" fmla="*/ 2147483646 w 102"/>
                <a:gd name="T9" fmla="*/ 0 h 82"/>
                <a:gd name="T10" fmla="*/ 2147483646 w 102"/>
                <a:gd name="T11" fmla="*/ 2147483646 h 82"/>
                <a:gd name="T12" fmla="*/ 2147483646 w 102"/>
                <a:gd name="T13" fmla="*/ 2147483646 h 82"/>
                <a:gd name="T14" fmla="*/ 2147483646 w 102"/>
                <a:gd name="T15" fmla="*/ 2147483646 h 82"/>
                <a:gd name="T16" fmla="*/ 0 w 102"/>
                <a:gd name="T17" fmla="*/ 2147483646 h 82"/>
                <a:gd name="T18" fmla="*/ 0 w 102"/>
                <a:gd name="T19" fmla="*/ 2147483646 h 82"/>
                <a:gd name="T20" fmla="*/ 2147483646 w 102"/>
                <a:gd name="T21" fmla="*/ 2147483646 h 82"/>
                <a:gd name="T22" fmla="*/ 2147483646 w 102"/>
                <a:gd name="T23" fmla="*/ 2147483646 h 82"/>
                <a:gd name="T24" fmla="*/ 2147483646 w 102"/>
                <a:gd name="T25" fmla="*/ 2147483646 h 82"/>
                <a:gd name="T26" fmla="*/ 2147483646 w 102"/>
                <a:gd name="T27" fmla="*/ 2147483646 h 82"/>
                <a:gd name="T28" fmla="*/ 2147483646 w 102"/>
                <a:gd name="T29" fmla="*/ 2147483646 h 82"/>
                <a:gd name="T30" fmla="*/ 2147483646 w 102"/>
                <a:gd name="T31" fmla="*/ 2147483646 h 82"/>
                <a:gd name="T32" fmla="*/ 2147483646 w 102"/>
                <a:gd name="T33" fmla="*/ 2147483646 h 82"/>
                <a:gd name="T34" fmla="*/ 2147483646 w 102"/>
                <a:gd name="T35" fmla="*/ 2147483646 h 8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2"/>
                <a:gd name="T55" fmla="*/ 0 h 82"/>
                <a:gd name="T56" fmla="*/ 102 w 102"/>
                <a:gd name="T57" fmla="*/ 82 h 8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2" h="82">
                  <a:moveTo>
                    <a:pt x="75" y="24"/>
                  </a:moveTo>
                  <a:lnTo>
                    <a:pt x="89" y="35"/>
                  </a:lnTo>
                  <a:lnTo>
                    <a:pt x="98" y="31"/>
                  </a:lnTo>
                  <a:lnTo>
                    <a:pt x="102" y="14"/>
                  </a:lnTo>
                  <a:lnTo>
                    <a:pt x="81" y="0"/>
                  </a:lnTo>
                  <a:lnTo>
                    <a:pt x="68" y="9"/>
                  </a:lnTo>
                  <a:lnTo>
                    <a:pt x="34" y="12"/>
                  </a:lnTo>
                  <a:lnTo>
                    <a:pt x="34" y="28"/>
                  </a:lnTo>
                  <a:lnTo>
                    <a:pt x="0" y="28"/>
                  </a:lnTo>
                  <a:lnTo>
                    <a:pt x="0" y="52"/>
                  </a:lnTo>
                  <a:lnTo>
                    <a:pt x="41" y="82"/>
                  </a:lnTo>
                  <a:lnTo>
                    <a:pt x="51" y="75"/>
                  </a:lnTo>
                  <a:lnTo>
                    <a:pt x="49" y="54"/>
                  </a:lnTo>
                  <a:lnTo>
                    <a:pt x="75" y="47"/>
                  </a:lnTo>
                  <a:lnTo>
                    <a:pt x="70" y="37"/>
                  </a:lnTo>
                  <a:lnTo>
                    <a:pt x="61" y="28"/>
                  </a:lnTo>
                  <a:lnTo>
                    <a:pt x="7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136FA43A-847C-6A47-883F-4B205DB31C33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1014" y="2471446"/>
              <a:ext cx="65485" cy="39290"/>
            </a:xfrm>
            <a:custGeom>
              <a:avLst/>
              <a:gdLst>
                <a:gd name="T0" fmla="*/ 0 w 55"/>
                <a:gd name="T1" fmla="*/ 2147483646 h 33"/>
                <a:gd name="T2" fmla="*/ 2147483646 w 55"/>
                <a:gd name="T3" fmla="*/ 2147483646 h 33"/>
                <a:gd name="T4" fmla="*/ 2147483646 w 55"/>
                <a:gd name="T5" fmla="*/ 2147483646 h 33"/>
                <a:gd name="T6" fmla="*/ 2147483646 w 55"/>
                <a:gd name="T7" fmla="*/ 2147483646 h 33"/>
                <a:gd name="T8" fmla="*/ 2147483646 w 55"/>
                <a:gd name="T9" fmla="*/ 2147483646 h 33"/>
                <a:gd name="T10" fmla="*/ 2147483646 w 55"/>
                <a:gd name="T11" fmla="*/ 0 h 33"/>
                <a:gd name="T12" fmla="*/ 2147483646 w 55"/>
                <a:gd name="T13" fmla="*/ 2147483646 h 33"/>
                <a:gd name="T14" fmla="*/ 2147483646 w 55"/>
                <a:gd name="T15" fmla="*/ 2147483646 h 33"/>
                <a:gd name="T16" fmla="*/ 0 w 55"/>
                <a:gd name="T17" fmla="*/ 2147483646 h 33"/>
                <a:gd name="T18" fmla="*/ 0 w 55"/>
                <a:gd name="T19" fmla="*/ 2147483646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3"/>
                <a:gd name="T32" fmla="*/ 55 w 55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3">
                  <a:moveTo>
                    <a:pt x="0" y="14"/>
                  </a:moveTo>
                  <a:lnTo>
                    <a:pt x="9" y="33"/>
                  </a:lnTo>
                  <a:lnTo>
                    <a:pt x="46" y="29"/>
                  </a:lnTo>
                  <a:lnTo>
                    <a:pt x="55" y="16"/>
                  </a:lnTo>
                  <a:lnTo>
                    <a:pt x="52" y="4"/>
                  </a:lnTo>
                  <a:lnTo>
                    <a:pt x="43" y="0"/>
                  </a:lnTo>
                  <a:lnTo>
                    <a:pt x="34" y="6"/>
                  </a:lnTo>
                  <a:lnTo>
                    <a:pt x="6" y="13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AE49193-7F42-274C-BEBA-DF55D2AC576B}"/>
                </a:ext>
              </a:extLst>
            </p:cNvPr>
            <p:cNvSpPr>
              <a:spLocks/>
            </p:cNvSpPr>
            <p:nvPr/>
          </p:nvSpPr>
          <p:spPr bwMode="gray">
            <a:xfrm>
              <a:off x="8056960" y="2564314"/>
              <a:ext cx="51197" cy="33338"/>
            </a:xfrm>
            <a:custGeom>
              <a:avLst/>
              <a:gdLst>
                <a:gd name="T0" fmla="*/ 2147483646 w 43"/>
                <a:gd name="T1" fmla="*/ 2147483646 h 28"/>
                <a:gd name="T2" fmla="*/ 2147483646 w 43"/>
                <a:gd name="T3" fmla="*/ 0 h 28"/>
                <a:gd name="T4" fmla="*/ 2147483646 w 43"/>
                <a:gd name="T5" fmla="*/ 2147483646 h 28"/>
                <a:gd name="T6" fmla="*/ 0 w 43"/>
                <a:gd name="T7" fmla="*/ 2147483646 h 28"/>
                <a:gd name="T8" fmla="*/ 2147483646 w 43"/>
                <a:gd name="T9" fmla="*/ 2147483646 h 28"/>
                <a:gd name="T10" fmla="*/ 2147483646 w 43"/>
                <a:gd name="T11" fmla="*/ 2147483646 h 28"/>
                <a:gd name="T12" fmla="*/ 2147483646 w 43"/>
                <a:gd name="T13" fmla="*/ 2147483646 h 28"/>
                <a:gd name="T14" fmla="*/ 2147483646 w 43"/>
                <a:gd name="T15" fmla="*/ 2147483646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3"/>
                <a:gd name="T25" fmla="*/ 0 h 28"/>
                <a:gd name="T26" fmla="*/ 43 w 43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3" h="28">
                  <a:moveTo>
                    <a:pt x="34" y="5"/>
                  </a:moveTo>
                  <a:lnTo>
                    <a:pt x="16" y="0"/>
                  </a:lnTo>
                  <a:lnTo>
                    <a:pt x="5" y="12"/>
                  </a:lnTo>
                  <a:lnTo>
                    <a:pt x="0" y="28"/>
                  </a:lnTo>
                  <a:lnTo>
                    <a:pt x="25" y="25"/>
                  </a:lnTo>
                  <a:lnTo>
                    <a:pt x="43" y="16"/>
                  </a:lnTo>
                  <a:lnTo>
                    <a:pt x="3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C20E9B1F-E758-FD44-A750-D64C2A23256D}"/>
                </a:ext>
              </a:extLst>
            </p:cNvPr>
            <p:cNvSpPr>
              <a:spLocks/>
            </p:cNvSpPr>
            <p:nvPr/>
          </p:nvSpPr>
          <p:spPr bwMode="gray">
            <a:xfrm>
              <a:off x="8609411" y="2442870"/>
              <a:ext cx="54769" cy="42863"/>
            </a:xfrm>
            <a:custGeom>
              <a:avLst/>
              <a:gdLst>
                <a:gd name="T0" fmla="*/ 2147483646 w 46"/>
                <a:gd name="T1" fmla="*/ 2147483646 h 36"/>
                <a:gd name="T2" fmla="*/ 2147483646 w 46"/>
                <a:gd name="T3" fmla="*/ 0 h 36"/>
                <a:gd name="T4" fmla="*/ 2147483646 w 46"/>
                <a:gd name="T5" fmla="*/ 2147483646 h 36"/>
                <a:gd name="T6" fmla="*/ 0 w 46"/>
                <a:gd name="T7" fmla="*/ 2147483646 h 36"/>
                <a:gd name="T8" fmla="*/ 2147483646 w 46"/>
                <a:gd name="T9" fmla="*/ 2147483646 h 36"/>
                <a:gd name="T10" fmla="*/ 2147483646 w 46"/>
                <a:gd name="T11" fmla="*/ 2147483646 h 36"/>
                <a:gd name="T12" fmla="*/ 2147483646 w 46"/>
                <a:gd name="T13" fmla="*/ 2147483646 h 36"/>
                <a:gd name="T14" fmla="*/ 2147483646 w 46"/>
                <a:gd name="T15" fmla="*/ 2147483646 h 36"/>
                <a:gd name="T16" fmla="*/ 2147483646 w 46"/>
                <a:gd name="T17" fmla="*/ 214748364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6"/>
                <a:gd name="T28" fmla="*/ 0 h 36"/>
                <a:gd name="T29" fmla="*/ 46 w 46"/>
                <a:gd name="T30" fmla="*/ 36 h 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6" h="36">
                  <a:moveTo>
                    <a:pt x="42" y="6"/>
                  </a:moveTo>
                  <a:lnTo>
                    <a:pt x="26" y="0"/>
                  </a:lnTo>
                  <a:lnTo>
                    <a:pt x="8" y="7"/>
                  </a:lnTo>
                  <a:lnTo>
                    <a:pt x="0" y="20"/>
                  </a:lnTo>
                  <a:lnTo>
                    <a:pt x="11" y="36"/>
                  </a:lnTo>
                  <a:lnTo>
                    <a:pt x="41" y="23"/>
                  </a:lnTo>
                  <a:lnTo>
                    <a:pt x="46" y="16"/>
                  </a:lnTo>
                  <a:lnTo>
                    <a:pt x="4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7FC5C5CB-3528-5648-AFA5-B3DB8A56195F}"/>
                </a:ext>
              </a:extLst>
            </p:cNvPr>
            <p:cNvSpPr>
              <a:spLocks/>
            </p:cNvSpPr>
            <p:nvPr/>
          </p:nvSpPr>
          <p:spPr bwMode="gray">
            <a:xfrm>
              <a:off x="7680724" y="4337154"/>
              <a:ext cx="40481" cy="71438"/>
            </a:xfrm>
            <a:custGeom>
              <a:avLst/>
              <a:gdLst>
                <a:gd name="T0" fmla="*/ 2147483646 w 34"/>
                <a:gd name="T1" fmla="*/ 2147483646 h 60"/>
                <a:gd name="T2" fmla="*/ 2147483646 w 34"/>
                <a:gd name="T3" fmla="*/ 2147483646 h 60"/>
                <a:gd name="T4" fmla="*/ 2147483646 w 34"/>
                <a:gd name="T5" fmla="*/ 2147483646 h 60"/>
                <a:gd name="T6" fmla="*/ 0 w 34"/>
                <a:gd name="T7" fmla="*/ 2147483646 h 60"/>
                <a:gd name="T8" fmla="*/ 2147483646 w 34"/>
                <a:gd name="T9" fmla="*/ 2147483646 h 60"/>
                <a:gd name="T10" fmla="*/ 2147483646 w 34"/>
                <a:gd name="T11" fmla="*/ 2147483646 h 60"/>
                <a:gd name="T12" fmla="*/ 2147483646 w 34"/>
                <a:gd name="T13" fmla="*/ 2147483646 h 60"/>
                <a:gd name="T14" fmla="*/ 2147483646 w 34"/>
                <a:gd name="T15" fmla="*/ 2147483646 h 60"/>
                <a:gd name="T16" fmla="*/ 2147483646 w 34"/>
                <a:gd name="T17" fmla="*/ 2147483646 h 60"/>
                <a:gd name="T18" fmla="*/ 2147483646 w 34"/>
                <a:gd name="T19" fmla="*/ 0 h 60"/>
                <a:gd name="T20" fmla="*/ 2147483646 w 34"/>
                <a:gd name="T21" fmla="*/ 2147483646 h 60"/>
                <a:gd name="T22" fmla="*/ 2147483646 w 34"/>
                <a:gd name="T23" fmla="*/ 2147483646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60"/>
                <a:gd name="T38" fmla="*/ 34 w 34"/>
                <a:gd name="T39" fmla="*/ 60 h 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60">
                  <a:moveTo>
                    <a:pt x="5" y="4"/>
                  </a:moveTo>
                  <a:lnTo>
                    <a:pt x="7" y="18"/>
                  </a:lnTo>
                  <a:lnTo>
                    <a:pt x="8" y="29"/>
                  </a:lnTo>
                  <a:lnTo>
                    <a:pt x="0" y="30"/>
                  </a:lnTo>
                  <a:lnTo>
                    <a:pt x="4" y="54"/>
                  </a:lnTo>
                  <a:lnTo>
                    <a:pt x="16" y="60"/>
                  </a:lnTo>
                  <a:lnTo>
                    <a:pt x="34" y="50"/>
                  </a:lnTo>
                  <a:lnTo>
                    <a:pt x="29" y="25"/>
                  </a:lnTo>
                  <a:lnTo>
                    <a:pt x="30" y="16"/>
                  </a:lnTo>
                  <a:lnTo>
                    <a:pt x="13" y="0"/>
                  </a:ln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6E76B8A0-8FA1-724C-962C-CFDA9283A267}"/>
                </a:ext>
              </a:extLst>
            </p:cNvPr>
            <p:cNvSpPr>
              <a:spLocks/>
            </p:cNvSpPr>
            <p:nvPr/>
          </p:nvSpPr>
          <p:spPr bwMode="gray">
            <a:xfrm>
              <a:off x="4825603" y="4071645"/>
              <a:ext cx="166688" cy="80963"/>
            </a:xfrm>
            <a:custGeom>
              <a:avLst/>
              <a:gdLst>
                <a:gd name="T0" fmla="*/ 0 w 140"/>
                <a:gd name="T1" fmla="*/ 2147483646 h 68"/>
                <a:gd name="T2" fmla="*/ 0 w 140"/>
                <a:gd name="T3" fmla="*/ 2147483646 h 68"/>
                <a:gd name="T4" fmla="*/ 2147483646 w 140"/>
                <a:gd name="T5" fmla="*/ 2147483646 h 68"/>
                <a:gd name="T6" fmla="*/ 2147483646 w 140"/>
                <a:gd name="T7" fmla="*/ 2147483646 h 68"/>
                <a:gd name="T8" fmla="*/ 2147483646 w 140"/>
                <a:gd name="T9" fmla="*/ 2147483646 h 68"/>
                <a:gd name="T10" fmla="*/ 2147483646 w 140"/>
                <a:gd name="T11" fmla="*/ 2147483646 h 68"/>
                <a:gd name="T12" fmla="*/ 2147483646 w 140"/>
                <a:gd name="T13" fmla="*/ 2147483646 h 68"/>
                <a:gd name="T14" fmla="*/ 2147483646 w 140"/>
                <a:gd name="T15" fmla="*/ 2147483646 h 68"/>
                <a:gd name="T16" fmla="*/ 2147483646 w 140"/>
                <a:gd name="T17" fmla="*/ 2147483646 h 68"/>
                <a:gd name="T18" fmla="*/ 2147483646 w 140"/>
                <a:gd name="T19" fmla="*/ 2147483646 h 68"/>
                <a:gd name="T20" fmla="*/ 2147483646 w 140"/>
                <a:gd name="T21" fmla="*/ 2147483646 h 68"/>
                <a:gd name="T22" fmla="*/ 2147483646 w 140"/>
                <a:gd name="T23" fmla="*/ 2147483646 h 68"/>
                <a:gd name="T24" fmla="*/ 2147483646 w 140"/>
                <a:gd name="T25" fmla="*/ 2147483646 h 68"/>
                <a:gd name="T26" fmla="*/ 2147483646 w 140"/>
                <a:gd name="T27" fmla="*/ 2147483646 h 68"/>
                <a:gd name="T28" fmla="*/ 2147483646 w 140"/>
                <a:gd name="T29" fmla="*/ 0 h 68"/>
                <a:gd name="T30" fmla="*/ 0 w 140"/>
                <a:gd name="T31" fmla="*/ 2147483646 h 68"/>
                <a:gd name="T32" fmla="*/ 0 w 140"/>
                <a:gd name="T33" fmla="*/ 2147483646 h 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0"/>
                <a:gd name="T52" fmla="*/ 0 h 68"/>
                <a:gd name="T53" fmla="*/ 140 w 140"/>
                <a:gd name="T54" fmla="*/ 68 h 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0" h="68">
                  <a:moveTo>
                    <a:pt x="0" y="13"/>
                  </a:moveTo>
                  <a:lnTo>
                    <a:pt x="0" y="19"/>
                  </a:lnTo>
                  <a:lnTo>
                    <a:pt x="29" y="19"/>
                  </a:lnTo>
                  <a:lnTo>
                    <a:pt x="42" y="12"/>
                  </a:lnTo>
                  <a:lnTo>
                    <a:pt x="43" y="17"/>
                  </a:lnTo>
                  <a:lnTo>
                    <a:pt x="71" y="25"/>
                  </a:lnTo>
                  <a:lnTo>
                    <a:pt x="96" y="46"/>
                  </a:lnTo>
                  <a:lnTo>
                    <a:pt x="89" y="53"/>
                  </a:lnTo>
                  <a:lnTo>
                    <a:pt x="90" y="63"/>
                  </a:lnTo>
                  <a:lnTo>
                    <a:pt x="111" y="68"/>
                  </a:lnTo>
                  <a:lnTo>
                    <a:pt x="131" y="59"/>
                  </a:lnTo>
                  <a:lnTo>
                    <a:pt x="140" y="49"/>
                  </a:lnTo>
                  <a:lnTo>
                    <a:pt x="127" y="43"/>
                  </a:lnTo>
                  <a:lnTo>
                    <a:pt x="59" y="2"/>
                  </a:lnTo>
                  <a:lnTo>
                    <a:pt x="3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A731211-2885-CC42-92C9-AA43C343AE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935142" y="4035927"/>
              <a:ext cx="15478" cy="25003"/>
            </a:xfrm>
            <a:custGeom>
              <a:avLst/>
              <a:gdLst>
                <a:gd name="T0" fmla="*/ 2147483646 w 13"/>
                <a:gd name="T1" fmla="*/ 2147483646 h 21"/>
                <a:gd name="T2" fmla="*/ 0 w 13"/>
                <a:gd name="T3" fmla="*/ 0 h 21"/>
                <a:gd name="T4" fmla="*/ 0 w 13"/>
                <a:gd name="T5" fmla="*/ 2147483646 h 21"/>
                <a:gd name="T6" fmla="*/ 2147483646 w 13"/>
                <a:gd name="T7" fmla="*/ 2147483646 h 21"/>
                <a:gd name="T8" fmla="*/ 2147483646 w 13"/>
                <a:gd name="T9" fmla="*/ 2147483646 h 21"/>
                <a:gd name="T10" fmla="*/ 2147483646 w 13"/>
                <a:gd name="T11" fmla="*/ 2147483646 h 21"/>
                <a:gd name="T12" fmla="*/ 2147483646 w 13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21"/>
                <a:gd name="T23" fmla="*/ 13 w 13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21">
                  <a:moveTo>
                    <a:pt x="6" y="1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8" y="21"/>
                  </a:lnTo>
                  <a:lnTo>
                    <a:pt x="13" y="13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478324F7-6134-3147-974F-3F0D16E13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7048" y="4062121"/>
              <a:ext cx="15478" cy="20240"/>
            </a:xfrm>
            <a:custGeom>
              <a:avLst/>
              <a:gdLst>
                <a:gd name="T0" fmla="*/ 2147483646 w 13"/>
                <a:gd name="T1" fmla="*/ 0 h 17"/>
                <a:gd name="T2" fmla="*/ 0 w 13"/>
                <a:gd name="T3" fmla="*/ 2147483646 h 17"/>
                <a:gd name="T4" fmla="*/ 2147483646 w 13"/>
                <a:gd name="T5" fmla="*/ 2147483646 h 17"/>
                <a:gd name="T6" fmla="*/ 2147483646 w 13"/>
                <a:gd name="T7" fmla="*/ 2147483646 h 17"/>
                <a:gd name="T8" fmla="*/ 2147483646 w 13"/>
                <a:gd name="T9" fmla="*/ 0 h 17"/>
                <a:gd name="T10" fmla="*/ 2147483646 w 1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17"/>
                <a:gd name="T20" fmla="*/ 13 w 13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17">
                  <a:moveTo>
                    <a:pt x="9" y="0"/>
                  </a:moveTo>
                  <a:lnTo>
                    <a:pt x="0" y="4"/>
                  </a:lnTo>
                  <a:lnTo>
                    <a:pt x="9" y="17"/>
                  </a:lnTo>
                  <a:lnTo>
                    <a:pt x="13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DE5E4F98-007A-EE4C-A947-2EECE13E7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4981576" y="4071646"/>
              <a:ext cx="16669" cy="20240"/>
            </a:xfrm>
            <a:custGeom>
              <a:avLst/>
              <a:gdLst>
                <a:gd name="T0" fmla="*/ 2147483646 w 14"/>
                <a:gd name="T1" fmla="*/ 2147483646 h 17"/>
                <a:gd name="T2" fmla="*/ 0 w 14"/>
                <a:gd name="T3" fmla="*/ 0 h 17"/>
                <a:gd name="T4" fmla="*/ 2147483646 w 14"/>
                <a:gd name="T5" fmla="*/ 2147483646 h 17"/>
                <a:gd name="T6" fmla="*/ 2147483646 w 14"/>
                <a:gd name="T7" fmla="*/ 2147483646 h 17"/>
                <a:gd name="T8" fmla="*/ 2147483646 w 14"/>
                <a:gd name="T9" fmla="*/ 2147483646 h 17"/>
                <a:gd name="T10" fmla="*/ 2147483646 w 14"/>
                <a:gd name="T11" fmla="*/ 2147483646 h 17"/>
                <a:gd name="T12" fmla="*/ 2147483646 w 14"/>
                <a:gd name="T13" fmla="*/ 2147483646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7"/>
                <a:gd name="T23" fmla="*/ 14 w 14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7">
                  <a:moveTo>
                    <a:pt x="10" y="1"/>
                  </a:moveTo>
                  <a:lnTo>
                    <a:pt x="0" y="0"/>
                  </a:lnTo>
                  <a:lnTo>
                    <a:pt x="1" y="6"/>
                  </a:lnTo>
                  <a:lnTo>
                    <a:pt x="9" y="17"/>
                  </a:lnTo>
                  <a:lnTo>
                    <a:pt x="14" y="10"/>
                  </a:lnTo>
                  <a:lnTo>
                    <a:pt x="1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5692686D-44E6-644E-9243-2116CC6ACE3D}"/>
                </a:ext>
              </a:extLst>
            </p:cNvPr>
            <p:cNvSpPr>
              <a:spLocks/>
            </p:cNvSpPr>
            <p:nvPr/>
          </p:nvSpPr>
          <p:spPr bwMode="gray">
            <a:xfrm>
              <a:off x="4966099" y="4027592"/>
              <a:ext cx="21431" cy="29766"/>
            </a:xfrm>
            <a:custGeom>
              <a:avLst/>
              <a:gdLst>
                <a:gd name="T0" fmla="*/ 2147483646 w 18"/>
                <a:gd name="T1" fmla="*/ 2147483646 h 25"/>
                <a:gd name="T2" fmla="*/ 2147483646 w 18"/>
                <a:gd name="T3" fmla="*/ 2147483646 h 25"/>
                <a:gd name="T4" fmla="*/ 0 w 18"/>
                <a:gd name="T5" fmla="*/ 2147483646 h 25"/>
                <a:gd name="T6" fmla="*/ 2147483646 w 18"/>
                <a:gd name="T7" fmla="*/ 0 h 25"/>
                <a:gd name="T8" fmla="*/ 2147483646 w 18"/>
                <a:gd name="T9" fmla="*/ 2147483646 h 25"/>
                <a:gd name="T10" fmla="*/ 2147483646 w 18"/>
                <a:gd name="T11" fmla="*/ 2147483646 h 25"/>
                <a:gd name="T12" fmla="*/ 2147483646 w 18"/>
                <a:gd name="T13" fmla="*/ 2147483646 h 25"/>
                <a:gd name="T14" fmla="*/ 2147483646 w 18"/>
                <a:gd name="T15" fmla="*/ 2147483646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"/>
                <a:gd name="T25" fmla="*/ 0 h 25"/>
                <a:gd name="T26" fmla="*/ 18 w 18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" h="25">
                  <a:moveTo>
                    <a:pt x="18" y="25"/>
                  </a:moveTo>
                  <a:lnTo>
                    <a:pt x="2" y="19"/>
                  </a:lnTo>
                  <a:lnTo>
                    <a:pt x="0" y="3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8" y="17"/>
                  </a:lnTo>
                  <a:lnTo>
                    <a:pt x="1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1803A88C-3051-0746-B743-6D499B487800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9429" y="3995446"/>
              <a:ext cx="27384" cy="25003"/>
            </a:xfrm>
            <a:custGeom>
              <a:avLst/>
              <a:gdLst>
                <a:gd name="T0" fmla="*/ 2147483646 w 23"/>
                <a:gd name="T1" fmla="*/ 2147483646 h 21"/>
                <a:gd name="T2" fmla="*/ 2147483646 w 23"/>
                <a:gd name="T3" fmla="*/ 2147483646 h 21"/>
                <a:gd name="T4" fmla="*/ 2147483646 w 23"/>
                <a:gd name="T5" fmla="*/ 2147483646 h 21"/>
                <a:gd name="T6" fmla="*/ 0 w 23"/>
                <a:gd name="T7" fmla="*/ 2147483646 h 21"/>
                <a:gd name="T8" fmla="*/ 2147483646 w 23"/>
                <a:gd name="T9" fmla="*/ 0 h 21"/>
                <a:gd name="T10" fmla="*/ 2147483646 w 23"/>
                <a:gd name="T11" fmla="*/ 2147483646 h 21"/>
                <a:gd name="T12" fmla="*/ 2147483646 w 23"/>
                <a:gd name="T13" fmla="*/ 2147483646 h 21"/>
                <a:gd name="T14" fmla="*/ 2147483646 w 23"/>
                <a:gd name="T15" fmla="*/ 2147483646 h 21"/>
                <a:gd name="T16" fmla="*/ 2147483646 w 23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21"/>
                <a:gd name="T29" fmla="*/ 23 w 23"/>
                <a:gd name="T30" fmla="*/ 21 h 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21">
                  <a:moveTo>
                    <a:pt x="18" y="21"/>
                  </a:moveTo>
                  <a:lnTo>
                    <a:pt x="9" y="18"/>
                  </a:lnTo>
                  <a:lnTo>
                    <a:pt x="7" y="8"/>
                  </a:lnTo>
                  <a:lnTo>
                    <a:pt x="0" y="5"/>
                  </a:lnTo>
                  <a:lnTo>
                    <a:pt x="5" y="0"/>
                  </a:lnTo>
                  <a:lnTo>
                    <a:pt x="15" y="2"/>
                  </a:lnTo>
                  <a:lnTo>
                    <a:pt x="23" y="8"/>
                  </a:lnTo>
                  <a:lnTo>
                    <a:pt x="1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F72D54E-E35C-0A46-AE30-51E98F0AAD4D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7281" y="4164514"/>
              <a:ext cx="34529" cy="19050"/>
            </a:xfrm>
            <a:custGeom>
              <a:avLst/>
              <a:gdLst>
                <a:gd name="T0" fmla="*/ 2147483646 w 29"/>
                <a:gd name="T1" fmla="*/ 0 h 16"/>
                <a:gd name="T2" fmla="*/ 0 w 29"/>
                <a:gd name="T3" fmla="*/ 2147483646 h 16"/>
                <a:gd name="T4" fmla="*/ 0 w 29"/>
                <a:gd name="T5" fmla="*/ 2147483646 h 16"/>
                <a:gd name="T6" fmla="*/ 2147483646 w 29"/>
                <a:gd name="T7" fmla="*/ 2147483646 h 16"/>
                <a:gd name="T8" fmla="*/ 2147483646 w 29"/>
                <a:gd name="T9" fmla="*/ 2147483646 h 16"/>
                <a:gd name="T10" fmla="*/ 2147483646 w 29"/>
                <a:gd name="T11" fmla="*/ 2147483646 h 16"/>
                <a:gd name="T12" fmla="*/ 2147483646 w 29"/>
                <a:gd name="T13" fmla="*/ 0 h 16"/>
                <a:gd name="T14" fmla="*/ 2147483646 w 29"/>
                <a:gd name="T15" fmla="*/ 0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9"/>
                <a:gd name="T25" fmla="*/ 0 h 16"/>
                <a:gd name="T26" fmla="*/ 29 w 29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9" h="16">
                  <a:moveTo>
                    <a:pt x="19" y="0"/>
                  </a:moveTo>
                  <a:lnTo>
                    <a:pt x="0" y="5"/>
                  </a:lnTo>
                  <a:lnTo>
                    <a:pt x="0" y="11"/>
                  </a:lnTo>
                  <a:lnTo>
                    <a:pt x="11" y="16"/>
                  </a:lnTo>
                  <a:lnTo>
                    <a:pt x="21" y="16"/>
                  </a:lnTo>
                  <a:lnTo>
                    <a:pt x="29" y="8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D8DFE02B-7ECA-DA4E-A5C9-10C1E8D91B97}"/>
                </a:ext>
              </a:extLst>
            </p:cNvPr>
            <p:cNvSpPr>
              <a:spLocks/>
            </p:cNvSpPr>
            <p:nvPr/>
          </p:nvSpPr>
          <p:spPr bwMode="gray">
            <a:xfrm>
              <a:off x="8585597" y="4535989"/>
              <a:ext cx="166688" cy="208359"/>
            </a:xfrm>
            <a:custGeom>
              <a:avLst/>
              <a:gdLst>
                <a:gd name="T0" fmla="*/ 2147483646 w 140"/>
                <a:gd name="T1" fmla="*/ 0 h 175"/>
                <a:gd name="T2" fmla="*/ 2147483646 w 140"/>
                <a:gd name="T3" fmla="*/ 2147483646 h 175"/>
                <a:gd name="T4" fmla="*/ 0 w 140"/>
                <a:gd name="T5" fmla="*/ 2147483646 h 175"/>
                <a:gd name="T6" fmla="*/ 2147483646 w 140"/>
                <a:gd name="T7" fmla="*/ 2147483646 h 175"/>
                <a:gd name="T8" fmla="*/ 2147483646 w 140"/>
                <a:gd name="T9" fmla="*/ 2147483646 h 175"/>
                <a:gd name="T10" fmla="*/ 2147483646 w 140"/>
                <a:gd name="T11" fmla="*/ 2147483646 h 175"/>
                <a:gd name="T12" fmla="*/ 2147483646 w 140"/>
                <a:gd name="T13" fmla="*/ 2147483646 h 175"/>
                <a:gd name="T14" fmla="*/ 2147483646 w 140"/>
                <a:gd name="T15" fmla="*/ 2147483646 h 175"/>
                <a:gd name="T16" fmla="*/ 2147483646 w 140"/>
                <a:gd name="T17" fmla="*/ 2147483646 h 175"/>
                <a:gd name="T18" fmla="*/ 2147483646 w 140"/>
                <a:gd name="T19" fmla="*/ 2147483646 h 175"/>
                <a:gd name="T20" fmla="*/ 2147483646 w 140"/>
                <a:gd name="T21" fmla="*/ 2147483646 h 175"/>
                <a:gd name="T22" fmla="*/ 2147483646 w 140"/>
                <a:gd name="T23" fmla="*/ 2147483646 h 175"/>
                <a:gd name="T24" fmla="*/ 2147483646 w 140"/>
                <a:gd name="T25" fmla="*/ 2147483646 h 175"/>
                <a:gd name="T26" fmla="*/ 2147483646 w 140"/>
                <a:gd name="T27" fmla="*/ 2147483646 h 175"/>
                <a:gd name="T28" fmla="*/ 2147483646 w 140"/>
                <a:gd name="T29" fmla="*/ 2147483646 h 175"/>
                <a:gd name="T30" fmla="*/ 2147483646 w 140"/>
                <a:gd name="T31" fmla="*/ 2147483646 h 175"/>
                <a:gd name="T32" fmla="*/ 2147483646 w 140"/>
                <a:gd name="T33" fmla="*/ 2147483646 h 175"/>
                <a:gd name="T34" fmla="*/ 2147483646 w 140"/>
                <a:gd name="T35" fmla="*/ 2147483646 h 175"/>
                <a:gd name="T36" fmla="*/ 2147483646 w 140"/>
                <a:gd name="T37" fmla="*/ 2147483646 h 175"/>
                <a:gd name="T38" fmla="*/ 2147483646 w 140"/>
                <a:gd name="T39" fmla="*/ 2147483646 h 175"/>
                <a:gd name="T40" fmla="*/ 2147483646 w 140"/>
                <a:gd name="T41" fmla="*/ 2147483646 h 175"/>
                <a:gd name="T42" fmla="*/ 2147483646 w 140"/>
                <a:gd name="T43" fmla="*/ 2147483646 h 175"/>
                <a:gd name="T44" fmla="*/ 2147483646 w 140"/>
                <a:gd name="T45" fmla="*/ 0 h 175"/>
                <a:gd name="T46" fmla="*/ 2147483646 w 140"/>
                <a:gd name="T47" fmla="*/ 0 h 17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0"/>
                <a:gd name="T73" fmla="*/ 0 h 175"/>
                <a:gd name="T74" fmla="*/ 140 w 140"/>
                <a:gd name="T75" fmla="*/ 175 h 17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0" h="175">
                  <a:moveTo>
                    <a:pt x="37" y="0"/>
                  </a:moveTo>
                  <a:lnTo>
                    <a:pt x="15" y="3"/>
                  </a:lnTo>
                  <a:lnTo>
                    <a:pt x="0" y="13"/>
                  </a:lnTo>
                  <a:lnTo>
                    <a:pt x="7" y="25"/>
                  </a:lnTo>
                  <a:lnTo>
                    <a:pt x="31" y="29"/>
                  </a:lnTo>
                  <a:lnTo>
                    <a:pt x="31" y="34"/>
                  </a:lnTo>
                  <a:lnTo>
                    <a:pt x="15" y="46"/>
                  </a:lnTo>
                  <a:lnTo>
                    <a:pt x="23" y="71"/>
                  </a:lnTo>
                  <a:lnTo>
                    <a:pt x="29" y="72"/>
                  </a:lnTo>
                  <a:lnTo>
                    <a:pt x="36" y="47"/>
                  </a:lnTo>
                  <a:lnTo>
                    <a:pt x="48" y="47"/>
                  </a:lnTo>
                  <a:lnTo>
                    <a:pt x="53" y="71"/>
                  </a:lnTo>
                  <a:lnTo>
                    <a:pt x="109" y="118"/>
                  </a:lnTo>
                  <a:lnTo>
                    <a:pt x="110" y="155"/>
                  </a:lnTo>
                  <a:lnTo>
                    <a:pt x="130" y="175"/>
                  </a:lnTo>
                  <a:lnTo>
                    <a:pt x="139" y="175"/>
                  </a:lnTo>
                  <a:lnTo>
                    <a:pt x="140" y="46"/>
                  </a:lnTo>
                  <a:lnTo>
                    <a:pt x="108" y="23"/>
                  </a:lnTo>
                  <a:lnTo>
                    <a:pt x="76" y="43"/>
                  </a:lnTo>
                  <a:lnTo>
                    <a:pt x="66" y="51"/>
                  </a:lnTo>
                  <a:lnTo>
                    <a:pt x="48" y="40"/>
                  </a:lnTo>
                  <a:lnTo>
                    <a:pt x="46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49E2B60-488A-1045-B3CA-68FB2AA494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795714" y="2589318"/>
              <a:ext cx="636985" cy="626269"/>
            </a:xfrm>
            <a:custGeom>
              <a:avLst/>
              <a:gdLst>
                <a:gd name="T0" fmla="*/ 2147483646 w 535"/>
                <a:gd name="T1" fmla="*/ 2147483646 h 526"/>
                <a:gd name="T2" fmla="*/ 2147483646 w 535"/>
                <a:gd name="T3" fmla="*/ 2147483646 h 526"/>
                <a:gd name="T4" fmla="*/ 2147483646 w 535"/>
                <a:gd name="T5" fmla="*/ 2147483646 h 526"/>
                <a:gd name="T6" fmla="*/ 2147483646 w 535"/>
                <a:gd name="T7" fmla="*/ 2147483646 h 526"/>
                <a:gd name="T8" fmla="*/ 2147483646 w 535"/>
                <a:gd name="T9" fmla="*/ 2147483646 h 526"/>
                <a:gd name="T10" fmla="*/ 2147483646 w 535"/>
                <a:gd name="T11" fmla="*/ 2147483646 h 526"/>
                <a:gd name="T12" fmla="*/ 2147483646 w 535"/>
                <a:gd name="T13" fmla="*/ 2147483646 h 526"/>
                <a:gd name="T14" fmla="*/ 2147483646 w 535"/>
                <a:gd name="T15" fmla="*/ 2147483646 h 526"/>
                <a:gd name="T16" fmla="*/ 2147483646 w 535"/>
                <a:gd name="T17" fmla="*/ 2147483646 h 526"/>
                <a:gd name="T18" fmla="*/ 2147483646 w 535"/>
                <a:gd name="T19" fmla="*/ 2147483646 h 526"/>
                <a:gd name="T20" fmla="*/ 2147483646 w 535"/>
                <a:gd name="T21" fmla="*/ 2147483646 h 526"/>
                <a:gd name="T22" fmla="*/ 2147483646 w 535"/>
                <a:gd name="T23" fmla="*/ 2147483646 h 526"/>
                <a:gd name="T24" fmla="*/ 2147483646 w 535"/>
                <a:gd name="T25" fmla="*/ 2147483646 h 526"/>
                <a:gd name="T26" fmla="*/ 2147483646 w 535"/>
                <a:gd name="T27" fmla="*/ 2147483646 h 526"/>
                <a:gd name="T28" fmla="*/ 0 w 535"/>
                <a:gd name="T29" fmla="*/ 2147483646 h 526"/>
                <a:gd name="T30" fmla="*/ 2147483646 w 535"/>
                <a:gd name="T31" fmla="*/ 2147483646 h 526"/>
                <a:gd name="T32" fmla="*/ 2147483646 w 535"/>
                <a:gd name="T33" fmla="*/ 2147483646 h 526"/>
                <a:gd name="T34" fmla="*/ 2147483646 w 535"/>
                <a:gd name="T35" fmla="*/ 2147483646 h 526"/>
                <a:gd name="T36" fmla="*/ 2147483646 w 535"/>
                <a:gd name="T37" fmla="*/ 2147483646 h 526"/>
                <a:gd name="T38" fmla="*/ 2147483646 w 535"/>
                <a:gd name="T39" fmla="*/ 2147483646 h 526"/>
                <a:gd name="T40" fmla="*/ 2147483646 w 535"/>
                <a:gd name="T41" fmla="*/ 2147483646 h 526"/>
                <a:gd name="T42" fmla="*/ 2147483646 w 535"/>
                <a:gd name="T43" fmla="*/ 2147483646 h 526"/>
                <a:gd name="T44" fmla="*/ 2147483646 w 535"/>
                <a:gd name="T45" fmla="*/ 2147483646 h 526"/>
                <a:gd name="T46" fmla="*/ 2147483646 w 535"/>
                <a:gd name="T47" fmla="*/ 2147483646 h 526"/>
                <a:gd name="T48" fmla="*/ 2147483646 w 535"/>
                <a:gd name="T49" fmla="*/ 2147483646 h 526"/>
                <a:gd name="T50" fmla="*/ 2147483646 w 535"/>
                <a:gd name="T51" fmla="*/ 2147483646 h 526"/>
                <a:gd name="T52" fmla="*/ 2147483646 w 535"/>
                <a:gd name="T53" fmla="*/ 2147483646 h 526"/>
                <a:gd name="T54" fmla="*/ 2147483646 w 535"/>
                <a:gd name="T55" fmla="*/ 2147483646 h 526"/>
                <a:gd name="T56" fmla="*/ 2147483646 w 535"/>
                <a:gd name="T57" fmla="*/ 2147483646 h 526"/>
                <a:gd name="T58" fmla="*/ 2147483646 w 535"/>
                <a:gd name="T59" fmla="*/ 2147483646 h 526"/>
                <a:gd name="T60" fmla="*/ 2147483646 w 535"/>
                <a:gd name="T61" fmla="*/ 2147483646 h 526"/>
                <a:gd name="T62" fmla="*/ 2147483646 w 535"/>
                <a:gd name="T63" fmla="*/ 2147483646 h 526"/>
                <a:gd name="T64" fmla="*/ 2147483646 w 535"/>
                <a:gd name="T65" fmla="*/ 2147483646 h 526"/>
                <a:gd name="T66" fmla="*/ 2147483646 w 535"/>
                <a:gd name="T67" fmla="*/ 2147483646 h 526"/>
                <a:gd name="T68" fmla="*/ 2147483646 w 535"/>
                <a:gd name="T69" fmla="*/ 2147483646 h 526"/>
                <a:gd name="T70" fmla="*/ 2147483646 w 535"/>
                <a:gd name="T71" fmla="*/ 2147483646 h 526"/>
                <a:gd name="T72" fmla="*/ 2147483646 w 535"/>
                <a:gd name="T73" fmla="*/ 2147483646 h 526"/>
                <a:gd name="T74" fmla="*/ 2147483646 w 535"/>
                <a:gd name="T75" fmla="*/ 0 h 526"/>
                <a:gd name="T76" fmla="*/ 2147483646 w 535"/>
                <a:gd name="T77" fmla="*/ 2147483646 h 526"/>
                <a:gd name="T78" fmla="*/ 2147483646 w 535"/>
                <a:gd name="T79" fmla="*/ 2147483646 h 526"/>
                <a:gd name="T80" fmla="*/ 2147483646 w 535"/>
                <a:gd name="T81" fmla="*/ 2147483646 h 526"/>
                <a:gd name="T82" fmla="*/ 2147483646 w 535"/>
                <a:gd name="T83" fmla="*/ 2147483646 h 526"/>
                <a:gd name="T84" fmla="*/ 2147483646 w 535"/>
                <a:gd name="T85" fmla="*/ 2147483646 h 526"/>
                <a:gd name="T86" fmla="*/ 2147483646 w 535"/>
                <a:gd name="T87" fmla="*/ 2147483646 h 52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35"/>
                <a:gd name="T133" fmla="*/ 0 h 526"/>
                <a:gd name="T134" fmla="*/ 535 w 535"/>
                <a:gd name="T135" fmla="*/ 526 h 52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35" h="526">
                  <a:moveTo>
                    <a:pt x="198" y="97"/>
                  </a:moveTo>
                  <a:lnTo>
                    <a:pt x="154" y="107"/>
                  </a:lnTo>
                  <a:lnTo>
                    <a:pt x="164" y="157"/>
                  </a:lnTo>
                  <a:lnTo>
                    <a:pt x="211" y="170"/>
                  </a:lnTo>
                  <a:lnTo>
                    <a:pt x="213" y="180"/>
                  </a:lnTo>
                  <a:lnTo>
                    <a:pt x="143" y="203"/>
                  </a:lnTo>
                  <a:lnTo>
                    <a:pt x="102" y="269"/>
                  </a:lnTo>
                  <a:lnTo>
                    <a:pt x="117" y="338"/>
                  </a:lnTo>
                  <a:lnTo>
                    <a:pt x="140" y="354"/>
                  </a:lnTo>
                  <a:lnTo>
                    <a:pt x="158" y="337"/>
                  </a:lnTo>
                  <a:lnTo>
                    <a:pt x="164" y="348"/>
                  </a:lnTo>
                  <a:lnTo>
                    <a:pt x="141" y="374"/>
                  </a:lnTo>
                  <a:lnTo>
                    <a:pt x="56" y="413"/>
                  </a:lnTo>
                  <a:lnTo>
                    <a:pt x="2" y="426"/>
                  </a:lnTo>
                  <a:lnTo>
                    <a:pt x="0" y="446"/>
                  </a:lnTo>
                  <a:lnTo>
                    <a:pt x="126" y="409"/>
                  </a:lnTo>
                  <a:lnTo>
                    <a:pt x="177" y="395"/>
                  </a:lnTo>
                  <a:lnTo>
                    <a:pt x="225" y="336"/>
                  </a:lnTo>
                  <a:lnTo>
                    <a:pt x="277" y="302"/>
                  </a:lnTo>
                  <a:lnTo>
                    <a:pt x="251" y="346"/>
                  </a:lnTo>
                  <a:lnTo>
                    <a:pt x="280" y="350"/>
                  </a:lnTo>
                  <a:lnTo>
                    <a:pt x="331" y="328"/>
                  </a:lnTo>
                  <a:lnTo>
                    <a:pt x="340" y="365"/>
                  </a:lnTo>
                  <a:lnTo>
                    <a:pt x="374" y="372"/>
                  </a:lnTo>
                  <a:lnTo>
                    <a:pt x="411" y="408"/>
                  </a:lnTo>
                  <a:lnTo>
                    <a:pt x="413" y="434"/>
                  </a:lnTo>
                  <a:lnTo>
                    <a:pt x="408" y="440"/>
                  </a:lnTo>
                  <a:lnTo>
                    <a:pt x="414" y="465"/>
                  </a:lnTo>
                  <a:lnTo>
                    <a:pt x="424" y="465"/>
                  </a:lnTo>
                  <a:lnTo>
                    <a:pt x="425" y="423"/>
                  </a:lnTo>
                  <a:lnTo>
                    <a:pt x="435" y="423"/>
                  </a:lnTo>
                  <a:lnTo>
                    <a:pt x="438" y="526"/>
                  </a:lnTo>
                  <a:lnTo>
                    <a:pt x="464" y="504"/>
                  </a:lnTo>
                  <a:lnTo>
                    <a:pt x="446" y="397"/>
                  </a:lnTo>
                  <a:lnTo>
                    <a:pt x="418" y="397"/>
                  </a:lnTo>
                  <a:lnTo>
                    <a:pt x="388" y="359"/>
                  </a:lnTo>
                  <a:lnTo>
                    <a:pt x="535" y="112"/>
                  </a:lnTo>
                  <a:lnTo>
                    <a:pt x="390" y="0"/>
                  </a:lnTo>
                  <a:lnTo>
                    <a:pt x="229" y="31"/>
                  </a:lnTo>
                  <a:lnTo>
                    <a:pt x="222" y="80"/>
                  </a:lnTo>
                  <a:lnTo>
                    <a:pt x="258" y="101"/>
                  </a:lnTo>
                  <a:lnTo>
                    <a:pt x="245" y="135"/>
                  </a:lnTo>
                  <a:lnTo>
                    <a:pt x="198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AF299C1E-4575-0743-BB38-9704E50DD16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5345" y="4530035"/>
              <a:ext cx="22622" cy="33338"/>
            </a:xfrm>
            <a:custGeom>
              <a:avLst/>
              <a:gdLst>
                <a:gd name="T0" fmla="*/ 2147483646 w 19"/>
                <a:gd name="T1" fmla="*/ 0 h 28"/>
                <a:gd name="T2" fmla="*/ 2147483646 w 19"/>
                <a:gd name="T3" fmla="*/ 2147483646 h 28"/>
                <a:gd name="T4" fmla="*/ 0 w 19"/>
                <a:gd name="T5" fmla="*/ 2147483646 h 28"/>
                <a:gd name="T6" fmla="*/ 2147483646 w 19"/>
                <a:gd name="T7" fmla="*/ 2147483646 h 28"/>
                <a:gd name="T8" fmla="*/ 2147483646 w 19"/>
                <a:gd name="T9" fmla="*/ 2147483646 h 28"/>
                <a:gd name="T10" fmla="*/ 2147483646 w 19"/>
                <a:gd name="T11" fmla="*/ 2147483646 h 28"/>
                <a:gd name="T12" fmla="*/ 2147483646 w 19"/>
                <a:gd name="T13" fmla="*/ 2147483646 h 28"/>
                <a:gd name="T14" fmla="*/ 2147483646 w 19"/>
                <a:gd name="T15" fmla="*/ 0 h 28"/>
                <a:gd name="T16" fmla="*/ 2147483646 w 19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28"/>
                <a:gd name="T29" fmla="*/ 19 w 19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28">
                  <a:moveTo>
                    <a:pt x="9" y="0"/>
                  </a:moveTo>
                  <a:lnTo>
                    <a:pt x="5" y="15"/>
                  </a:lnTo>
                  <a:lnTo>
                    <a:pt x="0" y="20"/>
                  </a:lnTo>
                  <a:lnTo>
                    <a:pt x="3" y="28"/>
                  </a:lnTo>
                  <a:lnTo>
                    <a:pt x="14" y="24"/>
                  </a:lnTo>
                  <a:lnTo>
                    <a:pt x="19" y="15"/>
                  </a:lnTo>
                  <a:lnTo>
                    <a:pt x="15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29986294-807A-824B-9EB9-A2E10E3EB598}"/>
                </a:ext>
              </a:extLst>
            </p:cNvPr>
            <p:cNvSpPr>
              <a:spLocks/>
            </p:cNvSpPr>
            <p:nvPr/>
          </p:nvSpPr>
          <p:spPr bwMode="gray">
            <a:xfrm>
              <a:off x="4672013" y="2646466"/>
              <a:ext cx="163116" cy="120254"/>
            </a:xfrm>
            <a:custGeom>
              <a:avLst/>
              <a:gdLst>
                <a:gd name="T0" fmla="*/ 2147483646 w 137"/>
                <a:gd name="T1" fmla="*/ 2147483646 h 101"/>
                <a:gd name="T2" fmla="*/ 2147483646 w 137"/>
                <a:gd name="T3" fmla="*/ 2147483646 h 101"/>
                <a:gd name="T4" fmla="*/ 0 w 137"/>
                <a:gd name="T5" fmla="*/ 2147483646 h 101"/>
                <a:gd name="T6" fmla="*/ 2147483646 w 137"/>
                <a:gd name="T7" fmla="*/ 2147483646 h 101"/>
                <a:gd name="T8" fmla="*/ 2147483646 w 137"/>
                <a:gd name="T9" fmla="*/ 2147483646 h 101"/>
                <a:gd name="T10" fmla="*/ 2147483646 w 137"/>
                <a:gd name="T11" fmla="*/ 2147483646 h 101"/>
                <a:gd name="T12" fmla="*/ 2147483646 w 137"/>
                <a:gd name="T13" fmla="*/ 2147483646 h 101"/>
                <a:gd name="T14" fmla="*/ 2147483646 w 137"/>
                <a:gd name="T15" fmla="*/ 2147483646 h 101"/>
                <a:gd name="T16" fmla="*/ 2147483646 w 137"/>
                <a:gd name="T17" fmla="*/ 2147483646 h 101"/>
                <a:gd name="T18" fmla="*/ 2147483646 w 137"/>
                <a:gd name="T19" fmla="*/ 2147483646 h 101"/>
                <a:gd name="T20" fmla="*/ 2147483646 w 137"/>
                <a:gd name="T21" fmla="*/ 2147483646 h 101"/>
                <a:gd name="T22" fmla="*/ 2147483646 w 137"/>
                <a:gd name="T23" fmla="*/ 2147483646 h 101"/>
                <a:gd name="T24" fmla="*/ 2147483646 w 137"/>
                <a:gd name="T25" fmla="*/ 0 h 101"/>
                <a:gd name="T26" fmla="*/ 2147483646 w 137"/>
                <a:gd name="T27" fmla="*/ 2147483646 h 101"/>
                <a:gd name="T28" fmla="*/ 2147483646 w 137"/>
                <a:gd name="T29" fmla="*/ 2147483646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7"/>
                <a:gd name="T46" fmla="*/ 0 h 101"/>
                <a:gd name="T47" fmla="*/ 137 w 137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7" h="101">
                  <a:moveTo>
                    <a:pt x="40" y="2"/>
                  </a:moveTo>
                  <a:lnTo>
                    <a:pt x="42" y="23"/>
                  </a:lnTo>
                  <a:lnTo>
                    <a:pt x="0" y="67"/>
                  </a:lnTo>
                  <a:lnTo>
                    <a:pt x="10" y="101"/>
                  </a:lnTo>
                  <a:lnTo>
                    <a:pt x="40" y="93"/>
                  </a:lnTo>
                  <a:lnTo>
                    <a:pt x="57" y="67"/>
                  </a:lnTo>
                  <a:lnTo>
                    <a:pt x="102" y="51"/>
                  </a:lnTo>
                  <a:lnTo>
                    <a:pt x="137" y="49"/>
                  </a:lnTo>
                  <a:lnTo>
                    <a:pt x="110" y="19"/>
                  </a:lnTo>
                  <a:lnTo>
                    <a:pt x="95" y="29"/>
                  </a:lnTo>
                  <a:lnTo>
                    <a:pt x="85" y="25"/>
                  </a:lnTo>
                  <a:lnTo>
                    <a:pt x="80" y="12"/>
                  </a:lnTo>
                  <a:lnTo>
                    <a:pt x="67" y="0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A441222-CEB1-6249-ABFE-2BF6A3314F3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3217" y="2557170"/>
              <a:ext cx="121444" cy="57150"/>
            </a:xfrm>
            <a:custGeom>
              <a:avLst/>
              <a:gdLst>
                <a:gd name="T0" fmla="*/ 2147483646 w 102"/>
                <a:gd name="T1" fmla="*/ 2147483646 h 48"/>
                <a:gd name="T2" fmla="*/ 0 w 102"/>
                <a:gd name="T3" fmla="*/ 2147483646 h 48"/>
                <a:gd name="T4" fmla="*/ 2147483646 w 102"/>
                <a:gd name="T5" fmla="*/ 2147483646 h 48"/>
                <a:gd name="T6" fmla="*/ 2147483646 w 102"/>
                <a:gd name="T7" fmla="*/ 2147483646 h 48"/>
                <a:gd name="T8" fmla="*/ 2147483646 w 102"/>
                <a:gd name="T9" fmla="*/ 2147483646 h 48"/>
                <a:gd name="T10" fmla="*/ 2147483646 w 102"/>
                <a:gd name="T11" fmla="*/ 2147483646 h 48"/>
                <a:gd name="T12" fmla="*/ 2147483646 w 102"/>
                <a:gd name="T13" fmla="*/ 2147483646 h 48"/>
                <a:gd name="T14" fmla="*/ 2147483646 w 102"/>
                <a:gd name="T15" fmla="*/ 2147483646 h 48"/>
                <a:gd name="T16" fmla="*/ 2147483646 w 102"/>
                <a:gd name="T17" fmla="*/ 0 h 48"/>
                <a:gd name="T18" fmla="*/ 2147483646 w 102"/>
                <a:gd name="T19" fmla="*/ 2147483646 h 48"/>
                <a:gd name="T20" fmla="*/ 2147483646 w 102"/>
                <a:gd name="T21" fmla="*/ 2147483646 h 48"/>
                <a:gd name="T22" fmla="*/ 2147483646 w 102"/>
                <a:gd name="T23" fmla="*/ 2147483646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2"/>
                <a:gd name="T37" fmla="*/ 0 h 48"/>
                <a:gd name="T38" fmla="*/ 102 w 102"/>
                <a:gd name="T39" fmla="*/ 48 h 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2" h="48">
                  <a:moveTo>
                    <a:pt x="9" y="15"/>
                  </a:moveTo>
                  <a:lnTo>
                    <a:pt x="0" y="32"/>
                  </a:lnTo>
                  <a:lnTo>
                    <a:pt x="46" y="48"/>
                  </a:lnTo>
                  <a:lnTo>
                    <a:pt x="61" y="23"/>
                  </a:lnTo>
                  <a:lnTo>
                    <a:pt x="69" y="40"/>
                  </a:lnTo>
                  <a:lnTo>
                    <a:pt x="81" y="40"/>
                  </a:lnTo>
                  <a:lnTo>
                    <a:pt x="102" y="15"/>
                  </a:lnTo>
                  <a:lnTo>
                    <a:pt x="76" y="9"/>
                  </a:lnTo>
                  <a:lnTo>
                    <a:pt x="65" y="0"/>
                  </a:lnTo>
                  <a:lnTo>
                    <a:pt x="51" y="14"/>
                  </a:ln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067F1EAF-5DE2-D643-8E73-DCF628F55C4C}"/>
                </a:ext>
              </a:extLst>
            </p:cNvPr>
            <p:cNvSpPr>
              <a:spLocks/>
            </p:cNvSpPr>
            <p:nvPr/>
          </p:nvSpPr>
          <p:spPr bwMode="gray">
            <a:xfrm>
              <a:off x="4835129" y="2614321"/>
              <a:ext cx="152400" cy="91678"/>
            </a:xfrm>
            <a:custGeom>
              <a:avLst/>
              <a:gdLst>
                <a:gd name="T0" fmla="*/ 2147483646 w 128"/>
                <a:gd name="T1" fmla="*/ 0 h 77"/>
                <a:gd name="T2" fmla="*/ 0 w 128"/>
                <a:gd name="T3" fmla="*/ 2147483646 h 77"/>
                <a:gd name="T4" fmla="*/ 0 w 128"/>
                <a:gd name="T5" fmla="*/ 2147483646 h 77"/>
                <a:gd name="T6" fmla="*/ 2147483646 w 128"/>
                <a:gd name="T7" fmla="*/ 2147483646 h 77"/>
                <a:gd name="T8" fmla="*/ 2147483646 w 128"/>
                <a:gd name="T9" fmla="*/ 2147483646 h 77"/>
                <a:gd name="T10" fmla="*/ 2147483646 w 128"/>
                <a:gd name="T11" fmla="*/ 2147483646 h 77"/>
                <a:gd name="T12" fmla="*/ 2147483646 w 128"/>
                <a:gd name="T13" fmla="*/ 2147483646 h 77"/>
                <a:gd name="T14" fmla="*/ 2147483646 w 128"/>
                <a:gd name="T15" fmla="*/ 2147483646 h 77"/>
                <a:gd name="T16" fmla="*/ 2147483646 w 128"/>
                <a:gd name="T17" fmla="*/ 2147483646 h 77"/>
                <a:gd name="T18" fmla="*/ 2147483646 w 128"/>
                <a:gd name="T19" fmla="*/ 2147483646 h 77"/>
                <a:gd name="T20" fmla="*/ 2147483646 w 128"/>
                <a:gd name="T21" fmla="*/ 2147483646 h 77"/>
                <a:gd name="T22" fmla="*/ 2147483646 w 128"/>
                <a:gd name="T23" fmla="*/ 2147483646 h 77"/>
                <a:gd name="T24" fmla="*/ 2147483646 w 128"/>
                <a:gd name="T25" fmla="*/ 2147483646 h 77"/>
                <a:gd name="T26" fmla="*/ 2147483646 w 128"/>
                <a:gd name="T27" fmla="*/ 2147483646 h 77"/>
                <a:gd name="T28" fmla="*/ 2147483646 w 128"/>
                <a:gd name="T29" fmla="*/ 2147483646 h 77"/>
                <a:gd name="T30" fmla="*/ 2147483646 w 128"/>
                <a:gd name="T31" fmla="*/ 2147483646 h 77"/>
                <a:gd name="T32" fmla="*/ 2147483646 w 128"/>
                <a:gd name="T33" fmla="*/ 2147483646 h 77"/>
                <a:gd name="T34" fmla="*/ 2147483646 w 128"/>
                <a:gd name="T35" fmla="*/ 2147483646 h 77"/>
                <a:gd name="T36" fmla="*/ 2147483646 w 128"/>
                <a:gd name="T37" fmla="*/ 2147483646 h 77"/>
                <a:gd name="T38" fmla="*/ 2147483646 w 128"/>
                <a:gd name="T39" fmla="*/ 2147483646 h 77"/>
                <a:gd name="T40" fmla="*/ 2147483646 w 128"/>
                <a:gd name="T41" fmla="*/ 2147483646 h 77"/>
                <a:gd name="T42" fmla="*/ 2147483646 w 128"/>
                <a:gd name="T43" fmla="*/ 0 h 77"/>
                <a:gd name="T44" fmla="*/ 2147483646 w 128"/>
                <a:gd name="T45" fmla="*/ 0 h 7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77"/>
                <a:gd name="T71" fmla="*/ 128 w 128"/>
                <a:gd name="T72" fmla="*/ 77 h 7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77">
                  <a:moveTo>
                    <a:pt x="37" y="0"/>
                  </a:moveTo>
                  <a:lnTo>
                    <a:pt x="0" y="16"/>
                  </a:lnTo>
                  <a:lnTo>
                    <a:pt x="0" y="27"/>
                  </a:lnTo>
                  <a:lnTo>
                    <a:pt x="47" y="44"/>
                  </a:lnTo>
                  <a:lnTo>
                    <a:pt x="37" y="56"/>
                  </a:lnTo>
                  <a:lnTo>
                    <a:pt x="43" y="72"/>
                  </a:lnTo>
                  <a:lnTo>
                    <a:pt x="72" y="59"/>
                  </a:lnTo>
                  <a:lnTo>
                    <a:pt x="97" y="59"/>
                  </a:lnTo>
                  <a:lnTo>
                    <a:pt x="109" y="77"/>
                  </a:lnTo>
                  <a:lnTo>
                    <a:pt x="128" y="57"/>
                  </a:lnTo>
                  <a:lnTo>
                    <a:pt x="123" y="38"/>
                  </a:lnTo>
                  <a:lnTo>
                    <a:pt x="107" y="44"/>
                  </a:lnTo>
                  <a:lnTo>
                    <a:pt x="105" y="21"/>
                  </a:lnTo>
                  <a:lnTo>
                    <a:pt x="112" y="7"/>
                  </a:lnTo>
                  <a:lnTo>
                    <a:pt x="105" y="7"/>
                  </a:lnTo>
                  <a:lnTo>
                    <a:pt x="92" y="16"/>
                  </a:lnTo>
                  <a:lnTo>
                    <a:pt x="86" y="20"/>
                  </a:lnTo>
                  <a:lnTo>
                    <a:pt x="90" y="37"/>
                  </a:lnTo>
                  <a:lnTo>
                    <a:pt x="81" y="43"/>
                  </a:lnTo>
                  <a:lnTo>
                    <a:pt x="67" y="42"/>
                  </a:lnTo>
                  <a:lnTo>
                    <a:pt x="63" y="21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5D739819-E6F4-8942-9A91-4824FE7BAD71}"/>
                </a:ext>
              </a:extLst>
            </p:cNvPr>
            <p:cNvSpPr>
              <a:spLocks/>
            </p:cNvSpPr>
            <p:nvPr/>
          </p:nvSpPr>
          <p:spPr bwMode="gray">
            <a:xfrm>
              <a:off x="4930379" y="2570268"/>
              <a:ext cx="46434" cy="27385"/>
            </a:xfrm>
            <a:custGeom>
              <a:avLst/>
              <a:gdLst>
                <a:gd name="T0" fmla="*/ 2147483646 w 39"/>
                <a:gd name="T1" fmla="*/ 0 h 23"/>
                <a:gd name="T2" fmla="*/ 0 w 39"/>
                <a:gd name="T3" fmla="*/ 2147483646 h 23"/>
                <a:gd name="T4" fmla="*/ 2147483646 w 39"/>
                <a:gd name="T5" fmla="*/ 2147483646 h 23"/>
                <a:gd name="T6" fmla="*/ 2147483646 w 39"/>
                <a:gd name="T7" fmla="*/ 2147483646 h 23"/>
                <a:gd name="T8" fmla="*/ 2147483646 w 39"/>
                <a:gd name="T9" fmla="*/ 2147483646 h 23"/>
                <a:gd name="T10" fmla="*/ 2147483646 w 39"/>
                <a:gd name="T11" fmla="*/ 0 h 23"/>
                <a:gd name="T12" fmla="*/ 2147483646 w 39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23"/>
                <a:gd name="T23" fmla="*/ 39 w 39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23">
                  <a:moveTo>
                    <a:pt x="4" y="0"/>
                  </a:moveTo>
                  <a:lnTo>
                    <a:pt x="0" y="12"/>
                  </a:lnTo>
                  <a:lnTo>
                    <a:pt x="22" y="23"/>
                  </a:lnTo>
                  <a:lnTo>
                    <a:pt x="39" y="14"/>
                  </a:lnTo>
                  <a:lnTo>
                    <a:pt x="38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82B665B-57CC-F14A-B7D9-B910699E58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936331" y="2547646"/>
              <a:ext cx="44054" cy="16669"/>
            </a:xfrm>
            <a:custGeom>
              <a:avLst/>
              <a:gdLst>
                <a:gd name="T0" fmla="*/ 2147483646 w 37"/>
                <a:gd name="T1" fmla="*/ 0 h 14"/>
                <a:gd name="T2" fmla="*/ 0 w 37"/>
                <a:gd name="T3" fmla="*/ 2147483646 h 14"/>
                <a:gd name="T4" fmla="*/ 2147483646 w 37"/>
                <a:gd name="T5" fmla="*/ 2147483646 h 14"/>
                <a:gd name="T6" fmla="*/ 2147483646 w 37"/>
                <a:gd name="T7" fmla="*/ 2147483646 h 14"/>
                <a:gd name="T8" fmla="*/ 2147483646 w 37"/>
                <a:gd name="T9" fmla="*/ 2147483646 h 14"/>
                <a:gd name="T10" fmla="*/ 2147483646 w 37"/>
                <a:gd name="T11" fmla="*/ 0 h 14"/>
                <a:gd name="T12" fmla="*/ 2147483646 w 37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14"/>
                <a:gd name="T23" fmla="*/ 37 w 37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14">
                  <a:moveTo>
                    <a:pt x="16" y="0"/>
                  </a:moveTo>
                  <a:lnTo>
                    <a:pt x="0" y="6"/>
                  </a:lnTo>
                  <a:lnTo>
                    <a:pt x="1" y="14"/>
                  </a:lnTo>
                  <a:lnTo>
                    <a:pt x="37" y="12"/>
                  </a:lnTo>
                  <a:lnTo>
                    <a:pt x="35" y="4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23AA8C27-8A05-DC40-9D1D-966D0AA8D51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38725" y="2569077"/>
              <a:ext cx="63104" cy="54769"/>
            </a:xfrm>
            <a:custGeom>
              <a:avLst/>
              <a:gdLst>
                <a:gd name="T0" fmla="*/ 2147483646 w 53"/>
                <a:gd name="T1" fmla="*/ 2147483646 h 46"/>
                <a:gd name="T2" fmla="*/ 2147483646 w 53"/>
                <a:gd name="T3" fmla="*/ 2147483646 h 46"/>
                <a:gd name="T4" fmla="*/ 0 w 53"/>
                <a:gd name="T5" fmla="*/ 2147483646 h 46"/>
                <a:gd name="T6" fmla="*/ 0 w 53"/>
                <a:gd name="T7" fmla="*/ 2147483646 h 46"/>
                <a:gd name="T8" fmla="*/ 2147483646 w 53"/>
                <a:gd name="T9" fmla="*/ 2147483646 h 46"/>
                <a:gd name="T10" fmla="*/ 2147483646 w 53"/>
                <a:gd name="T11" fmla="*/ 2147483646 h 46"/>
                <a:gd name="T12" fmla="*/ 2147483646 w 53"/>
                <a:gd name="T13" fmla="*/ 2147483646 h 46"/>
                <a:gd name="T14" fmla="*/ 2147483646 w 53"/>
                <a:gd name="T15" fmla="*/ 2147483646 h 46"/>
                <a:gd name="T16" fmla="*/ 2147483646 w 53"/>
                <a:gd name="T17" fmla="*/ 0 h 46"/>
                <a:gd name="T18" fmla="*/ 2147483646 w 53"/>
                <a:gd name="T19" fmla="*/ 2147483646 h 46"/>
                <a:gd name="T20" fmla="*/ 2147483646 w 53"/>
                <a:gd name="T21" fmla="*/ 2147483646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3"/>
                <a:gd name="T34" fmla="*/ 0 h 46"/>
                <a:gd name="T35" fmla="*/ 53 w 53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3" h="46">
                  <a:moveTo>
                    <a:pt x="8" y="1"/>
                  </a:moveTo>
                  <a:lnTo>
                    <a:pt x="6" y="11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21" y="26"/>
                  </a:lnTo>
                  <a:lnTo>
                    <a:pt x="45" y="46"/>
                  </a:lnTo>
                  <a:lnTo>
                    <a:pt x="53" y="46"/>
                  </a:lnTo>
                  <a:lnTo>
                    <a:pt x="53" y="26"/>
                  </a:lnTo>
                  <a:lnTo>
                    <a:pt x="30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8170220-D477-BC45-8D84-78A6E6B58FC0}"/>
                </a:ext>
              </a:extLst>
            </p:cNvPr>
            <p:cNvSpPr>
              <a:spLocks/>
            </p:cNvSpPr>
            <p:nvPr/>
          </p:nvSpPr>
          <p:spPr bwMode="gray">
            <a:xfrm>
              <a:off x="5118499" y="2595270"/>
              <a:ext cx="39290" cy="51197"/>
            </a:xfrm>
            <a:custGeom>
              <a:avLst/>
              <a:gdLst>
                <a:gd name="T0" fmla="*/ 0 w 33"/>
                <a:gd name="T1" fmla="*/ 2147483646 h 43"/>
                <a:gd name="T2" fmla="*/ 2147483646 w 33"/>
                <a:gd name="T3" fmla="*/ 2147483646 h 43"/>
                <a:gd name="T4" fmla="*/ 2147483646 w 33"/>
                <a:gd name="T5" fmla="*/ 2147483646 h 43"/>
                <a:gd name="T6" fmla="*/ 2147483646 w 33"/>
                <a:gd name="T7" fmla="*/ 2147483646 h 43"/>
                <a:gd name="T8" fmla="*/ 2147483646 w 33"/>
                <a:gd name="T9" fmla="*/ 2147483646 h 43"/>
                <a:gd name="T10" fmla="*/ 2147483646 w 33"/>
                <a:gd name="T11" fmla="*/ 2147483646 h 43"/>
                <a:gd name="T12" fmla="*/ 2147483646 w 33"/>
                <a:gd name="T13" fmla="*/ 0 h 43"/>
                <a:gd name="T14" fmla="*/ 0 w 33"/>
                <a:gd name="T15" fmla="*/ 2147483646 h 43"/>
                <a:gd name="T16" fmla="*/ 0 w 33"/>
                <a:gd name="T17" fmla="*/ 2147483646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"/>
                <a:gd name="T28" fmla="*/ 0 h 43"/>
                <a:gd name="T29" fmla="*/ 33 w 33"/>
                <a:gd name="T30" fmla="*/ 43 h 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" h="43">
                  <a:moveTo>
                    <a:pt x="0" y="3"/>
                  </a:moveTo>
                  <a:lnTo>
                    <a:pt x="9" y="13"/>
                  </a:lnTo>
                  <a:lnTo>
                    <a:pt x="1" y="28"/>
                  </a:lnTo>
                  <a:lnTo>
                    <a:pt x="6" y="43"/>
                  </a:lnTo>
                  <a:lnTo>
                    <a:pt x="33" y="29"/>
                  </a:lnTo>
                  <a:lnTo>
                    <a:pt x="33" y="1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21245EBB-1FFF-F140-8067-C3C0119FF602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979" y="2533359"/>
              <a:ext cx="113109" cy="115490"/>
            </a:xfrm>
            <a:custGeom>
              <a:avLst/>
              <a:gdLst>
                <a:gd name="T0" fmla="*/ 0 w 95"/>
                <a:gd name="T1" fmla="*/ 2147483646 h 97"/>
                <a:gd name="T2" fmla="*/ 2147483646 w 95"/>
                <a:gd name="T3" fmla="*/ 2147483646 h 97"/>
                <a:gd name="T4" fmla="*/ 2147483646 w 95"/>
                <a:gd name="T5" fmla="*/ 2147483646 h 97"/>
                <a:gd name="T6" fmla="*/ 2147483646 w 95"/>
                <a:gd name="T7" fmla="*/ 2147483646 h 97"/>
                <a:gd name="T8" fmla="*/ 2147483646 w 95"/>
                <a:gd name="T9" fmla="*/ 2147483646 h 97"/>
                <a:gd name="T10" fmla="*/ 2147483646 w 95"/>
                <a:gd name="T11" fmla="*/ 2147483646 h 97"/>
                <a:gd name="T12" fmla="*/ 2147483646 w 95"/>
                <a:gd name="T13" fmla="*/ 2147483646 h 97"/>
                <a:gd name="T14" fmla="*/ 2147483646 w 95"/>
                <a:gd name="T15" fmla="*/ 2147483646 h 97"/>
                <a:gd name="T16" fmla="*/ 2147483646 w 95"/>
                <a:gd name="T17" fmla="*/ 2147483646 h 97"/>
                <a:gd name="T18" fmla="*/ 2147483646 w 95"/>
                <a:gd name="T19" fmla="*/ 0 h 97"/>
                <a:gd name="T20" fmla="*/ 2147483646 w 95"/>
                <a:gd name="T21" fmla="*/ 2147483646 h 97"/>
                <a:gd name="T22" fmla="*/ 2147483646 w 95"/>
                <a:gd name="T23" fmla="*/ 2147483646 h 97"/>
                <a:gd name="T24" fmla="*/ 2147483646 w 95"/>
                <a:gd name="T25" fmla="*/ 2147483646 h 97"/>
                <a:gd name="T26" fmla="*/ 0 w 95"/>
                <a:gd name="T27" fmla="*/ 2147483646 h 97"/>
                <a:gd name="T28" fmla="*/ 0 w 95"/>
                <a:gd name="T29" fmla="*/ 2147483646 h 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5"/>
                <a:gd name="T46" fmla="*/ 0 h 97"/>
                <a:gd name="T47" fmla="*/ 95 w 95"/>
                <a:gd name="T48" fmla="*/ 97 h 9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5" h="97">
                  <a:moveTo>
                    <a:pt x="0" y="29"/>
                  </a:moveTo>
                  <a:lnTo>
                    <a:pt x="1" y="47"/>
                  </a:lnTo>
                  <a:lnTo>
                    <a:pt x="33" y="47"/>
                  </a:lnTo>
                  <a:lnTo>
                    <a:pt x="40" y="54"/>
                  </a:lnTo>
                  <a:lnTo>
                    <a:pt x="39" y="63"/>
                  </a:lnTo>
                  <a:lnTo>
                    <a:pt x="12" y="65"/>
                  </a:lnTo>
                  <a:lnTo>
                    <a:pt x="31" y="93"/>
                  </a:lnTo>
                  <a:lnTo>
                    <a:pt x="57" y="97"/>
                  </a:lnTo>
                  <a:lnTo>
                    <a:pt x="95" y="81"/>
                  </a:lnTo>
                  <a:lnTo>
                    <a:pt x="42" y="0"/>
                  </a:lnTo>
                  <a:lnTo>
                    <a:pt x="25" y="11"/>
                  </a:lnTo>
                  <a:lnTo>
                    <a:pt x="26" y="25"/>
                  </a:lnTo>
                  <a:lnTo>
                    <a:pt x="8" y="1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948DF1D1-4C21-644A-8A7E-94690780F010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8214" y="2725049"/>
              <a:ext cx="207169" cy="189310"/>
            </a:xfrm>
            <a:custGeom>
              <a:avLst/>
              <a:gdLst>
                <a:gd name="T0" fmla="*/ 2147483646 w 174"/>
                <a:gd name="T1" fmla="*/ 0 h 159"/>
                <a:gd name="T2" fmla="*/ 2147483646 w 174"/>
                <a:gd name="T3" fmla="*/ 2147483646 h 159"/>
                <a:gd name="T4" fmla="*/ 2147483646 w 174"/>
                <a:gd name="T5" fmla="*/ 2147483646 h 159"/>
                <a:gd name="T6" fmla="*/ 2147483646 w 174"/>
                <a:gd name="T7" fmla="*/ 2147483646 h 159"/>
                <a:gd name="T8" fmla="*/ 2147483646 w 174"/>
                <a:gd name="T9" fmla="*/ 2147483646 h 159"/>
                <a:gd name="T10" fmla="*/ 2147483646 w 174"/>
                <a:gd name="T11" fmla="*/ 2147483646 h 159"/>
                <a:gd name="T12" fmla="*/ 2147483646 w 174"/>
                <a:gd name="T13" fmla="*/ 2147483646 h 159"/>
                <a:gd name="T14" fmla="*/ 0 w 174"/>
                <a:gd name="T15" fmla="*/ 2147483646 h 159"/>
                <a:gd name="T16" fmla="*/ 2147483646 w 174"/>
                <a:gd name="T17" fmla="*/ 2147483646 h 159"/>
                <a:gd name="T18" fmla="*/ 2147483646 w 174"/>
                <a:gd name="T19" fmla="*/ 2147483646 h 159"/>
                <a:gd name="T20" fmla="*/ 2147483646 w 174"/>
                <a:gd name="T21" fmla="*/ 2147483646 h 159"/>
                <a:gd name="T22" fmla="*/ 2147483646 w 174"/>
                <a:gd name="T23" fmla="*/ 2147483646 h 159"/>
                <a:gd name="T24" fmla="*/ 2147483646 w 174"/>
                <a:gd name="T25" fmla="*/ 2147483646 h 159"/>
                <a:gd name="T26" fmla="*/ 2147483646 w 174"/>
                <a:gd name="T27" fmla="*/ 2147483646 h 159"/>
                <a:gd name="T28" fmla="*/ 2147483646 w 174"/>
                <a:gd name="T29" fmla="*/ 2147483646 h 159"/>
                <a:gd name="T30" fmla="*/ 2147483646 w 174"/>
                <a:gd name="T31" fmla="*/ 2147483646 h 159"/>
                <a:gd name="T32" fmla="*/ 2147483646 w 174"/>
                <a:gd name="T33" fmla="*/ 2147483646 h 159"/>
                <a:gd name="T34" fmla="*/ 2147483646 w 174"/>
                <a:gd name="T35" fmla="*/ 2147483646 h 159"/>
                <a:gd name="T36" fmla="*/ 2147483646 w 174"/>
                <a:gd name="T37" fmla="*/ 2147483646 h 159"/>
                <a:gd name="T38" fmla="*/ 2147483646 w 174"/>
                <a:gd name="T39" fmla="*/ 2147483646 h 159"/>
                <a:gd name="T40" fmla="*/ 2147483646 w 174"/>
                <a:gd name="T41" fmla="*/ 2147483646 h 159"/>
                <a:gd name="T42" fmla="*/ 2147483646 w 174"/>
                <a:gd name="T43" fmla="*/ 2147483646 h 159"/>
                <a:gd name="T44" fmla="*/ 2147483646 w 174"/>
                <a:gd name="T45" fmla="*/ 0 h 159"/>
                <a:gd name="T46" fmla="*/ 2147483646 w 174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4"/>
                <a:gd name="T73" fmla="*/ 0 h 159"/>
                <a:gd name="T74" fmla="*/ 174 w 174"/>
                <a:gd name="T75" fmla="*/ 159 h 15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4" h="159">
                  <a:moveTo>
                    <a:pt x="74" y="0"/>
                  </a:moveTo>
                  <a:lnTo>
                    <a:pt x="30" y="12"/>
                  </a:lnTo>
                  <a:lnTo>
                    <a:pt x="5" y="34"/>
                  </a:lnTo>
                  <a:lnTo>
                    <a:pt x="8" y="57"/>
                  </a:lnTo>
                  <a:lnTo>
                    <a:pt x="54" y="72"/>
                  </a:lnTo>
                  <a:lnTo>
                    <a:pt x="43" y="95"/>
                  </a:lnTo>
                  <a:lnTo>
                    <a:pt x="9" y="74"/>
                  </a:lnTo>
                  <a:lnTo>
                    <a:pt x="0" y="91"/>
                  </a:lnTo>
                  <a:lnTo>
                    <a:pt x="22" y="107"/>
                  </a:lnTo>
                  <a:lnTo>
                    <a:pt x="21" y="132"/>
                  </a:lnTo>
                  <a:lnTo>
                    <a:pt x="55" y="141"/>
                  </a:lnTo>
                  <a:lnTo>
                    <a:pt x="95" y="138"/>
                  </a:lnTo>
                  <a:lnTo>
                    <a:pt x="102" y="125"/>
                  </a:lnTo>
                  <a:lnTo>
                    <a:pt x="132" y="159"/>
                  </a:lnTo>
                  <a:lnTo>
                    <a:pt x="153" y="153"/>
                  </a:lnTo>
                  <a:lnTo>
                    <a:pt x="157" y="129"/>
                  </a:lnTo>
                  <a:lnTo>
                    <a:pt x="172" y="140"/>
                  </a:lnTo>
                  <a:lnTo>
                    <a:pt x="174" y="116"/>
                  </a:lnTo>
                  <a:lnTo>
                    <a:pt x="155" y="104"/>
                  </a:lnTo>
                  <a:lnTo>
                    <a:pt x="157" y="31"/>
                  </a:lnTo>
                  <a:lnTo>
                    <a:pt x="141" y="18"/>
                  </a:lnTo>
                  <a:lnTo>
                    <a:pt x="123" y="42"/>
                  </a:ln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A570978-3252-5246-8DFE-0B010F47E6BB}"/>
                </a:ext>
              </a:extLst>
            </p:cNvPr>
            <p:cNvSpPr>
              <a:spLocks/>
            </p:cNvSpPr>
            <p:nvPr/>
          </p:nvSpPr>
          <p:spPr bwMode="gray">
            <a:xfrm>
              <a:off x="4978004" y="2761959"/>
              <a:ext cx="76200" cy="86915"/>
            </a:xfrm>
            <a:custGeom>
              <a:avLst/>
              <a:gdLst>
                <a:gd name="T0" fmla="*/ 2147483646 w 64"/>
                <a:gd name="T1" fmla="*/ 2147483646 h 73"/>
                <a:gd name="T2" fmla="*/ 2147483646 w 64"/>
                <a:gd name="T3" fmla="*/ 2147483646 h 73"/>
                <a:gd name="T4" fmla="*/ 0 w 64"/>
                <a:gd name="T5" fmla="*/ 2147483646 h 73"/>
                <a:gd name="T6" fmla="*/ 2147483646 w 64"/>
                <a:gd name="T7" fmla="*/ 2147483646 h 73"/>
                <a:gd name="T8" fmla="*/ 2147483646 w 64"/>
                <a:gd name="T9" fmla="*/ 2147483646 h 73"/>
                <a:gd name="T10" fmla="*/ 2147483646 w 64"/>
                <a:gd name="T11" fmla="*/ 2147483646 h 73"/>
                <a:gd name="T12" fmla="*/ 2147483646 w 64"/>
                <a:gd name="T13" fmla="*/ 2147483646 h 73"/>
                <a:gd name="T14" fmla="*/ 2147483646 w 64"/>
                <a:gd name="T15" fmla="*/ 2147483646 h 73"/>
                <a:gd name="T16" fmla="*/ 2147483646 w 64"/>
                <a:gd name="T17" fmla="*/ 0 h 73"/>
                <a:gd name="T18" fmla="*/ 2147483646 w 64"/>
                <a:gd name="T19" fmla="*/ 0 h 73"/>
                <a:gd name="T20" fmla="*/ 2147483646 w 64"/>
                <a:gd name="T21" fmla="*/ 2147483646 h 73"/>
                <a:gd name="T22" fmla="*/ 2147483646 w 64"/>
                <a:gd name="T23" fmla="*/ 2147483646 h 7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4"/>
                <a:gd name="T37" fmla="*/ 0 h 73"/>
                <a:gd name="T38" fmla="*/ 64 w 64"/>
                <a:gd name="T39" fmla="*/ 73 h 7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4" h="73">
                  <a:moveTo>
                    <a:pt x="23" y="20"/>
                  </a:moveTo>
                  <a:lnTo>
                    <a:pt x="8" y="13"/>
                  </a:lnTo>
                  <a:lnTo>
                    <a:pt x="0" y="24"/>
                  </a:lnTo>
                  <a:lnTo>
                    <a:pt x="16" y="48"/>
                  </a:lnTo>
                  <a:lnTo>
                    <a:pt x="17" y="73"/>
                  </a:lnTo>
                  <a:lnTo>
                    <a:pt x="53" y="52"/>
                  </a:lnTo>
                  <a:lnTo>
                    <a:pt x="53" y="22"/>
                  </a:lnTo>
                  <a:lnTo>
                    <a:pt x="64" y="9"/>
                  </a:lnTo>
                  <a:lnTo>
                    <a:pt x="53" y="0"/>
                  </a:lnTo>
                  <a:lnTo>
                    <a:pt x="32" y="0"/>
                  </a:lnTo>
                  <a:lnTo>
                    <a:pt x="2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F90FDDF-BF02-E240-B002-8120929DBA8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3730" y="2772673"/>
              <a:ext cx="91678" cy="53579"/>
            </a:xfrm>
            <a:custGeom>
              <a:avLst/>
              <a:gdLst>
                <a:gd name="T0" fmla="*/ 2147483646 w 77"/>
                <a:gd name="T1" fmla="*/ 0 h 45"/>
                <a:gd name="T2" fmla="*/ 0 w 77"/>
                <a:gd name="T3" fmla="*/ 2147483646 h 45"/>
                <a:gd name="T4" fmla="*/ 2147483646 w 77"/>
                <a:gd name="T5" fmla="*/ 2147483646 h 45"/>
                <a:gd name="T6" fmla="*/ 2147483646 w 77"/>
                <a:gd name="T7" fmla="*/ 2147483646 h 45"/>
                <a:gd name="T8" fmla="*/ 2147483646 w 77"/>
                <a:gd name="T9" fmla="*/ 2147483646 h 45"/>
                <a:gd name="T10" fmla="*/ 2147483646 w 77"/>
                <a:gd name="T11" fmla="*/ 2147483646 h 45"/>
                <a:gd name="T12" fmla="*/ 2147483646 w 77"/>
                <a:gd name="T13" fmla="*/ 2147483646 h 45"/>
                <a:gd name="T14" fmla="*/ 2147483646 w 77"/>
                <a:gd name="T15" fmla="*/ 2147483646 h 45"/>
                <a:gd name="T16" fmla="*/ 2147483646 w 77"/>
                <a:gd name="T17" fmla="*/ 0 h 45"/>
                <a:gd name="T18" fmla="*/ 2147483646 w 77"/>
                <a:gd name="T19" fmla="*/ 0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"/>
                <a:gd name="T31" fmla="*/ 0 h 45"/>
                <a:gd name="T32" fmla="*/ 77 w 77"/>
                <a:gd name="T33" fmla="*/ 45 h 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" h="45">
                  <a:moveTo>
                    <a:pt x="25" y="0"/>
                  </a:moveTo>
                  <a:lnTo>
                    <a:pt x="0" y="20"/>
                  </a:lnTo>
                  <a:lnTo>
                    <a:pt x="7" y="45"/>
                  </a:lnTo>
                  <a:lnTo>
                    <a:pt x="21" y="45"/>
                  </a:lnTo>
                  <a:lnTo>
                    <a:pt x="29" y="32"/>
                  </a:lnTo>
                  <a:lnTo>
                    <a:pt x="39" y="42"/>
                  </a:lnTo>
                  <a:lnTo>
                    <a:pt x="50" y="41"/>
                  </a:lnTo>
                  <a:lnTo>
                    <a:pt x="77" y="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A7C32483-6282-254F-87B2-7FBDB1B8A28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969" y="2726240"/>
              <a:ext cx="39291" cy="26194"/>
            </a:xfrm>
            <a:custGeom>
              <a:avLst/>
              <a:gdLst>
                <a:gd name="T0" fmla="*/ 2147483646 w 33"/>
                <a:gd name="T1" fmla="*/ 0 h 22"/>
                <a:gd name="T2" fmla="*/ 0 w 33"/>
                <a:gd name="T3" fmla="*/ 2147483646 h 22"/>
                <a:gd name="T4" fmla="*/ 2147483646 w 33"/>
                <a:gd name="T5" fmla="*/ 2147483646 h 22"/>
                <a:gd name="T6" fmla="*/ 2147483646 w 33"/>
                <a:gd name="T7" fmla="*/ 2147483646 h 22"/>
                <a:gd name="T8" fmla="*/ 2147483646 w 33"/>
                <a:gd name="T9" fmla="*/ 0 h 22"/>
                <a:gd name="T10" fmla="*/ 2147483646 w 33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22"/>
                <a:gd name="T20" fmla="*/ 33 w 33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22">
                  <a:moveTo>
                    <a:pt x="5" y="0"/>
                  </a:moveTo>
                  <a:lnTo>
                    <a:pt x="0" y="12"/>
                  </a:lnTo>
                  <a:lnTo>
                    <a:pt x="25" y="22"/>
                  </a:lnTo>
                  <a:lnTo>
                    <a:pt x="33" y="11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D71CD078-6AE9-0140-81D7-DD9AE16DF79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25630" y="2673853"/>
              <a:ext cx="63103" cy="58340"/>
            </a:xfrm>
            <a:custGeom>
              <a:avLst/>
              <a:gdLst>
                <a:gd name="T0" fmla="*/ 2147483646 w 53"/>
                <a:gd name="T1" fmla="*/ 0 h 49"/>
                <a:gd name="T2" fmla="*/ 2147483646 w 53"/>
                <a:gd name="T3" fmla="*/ 2147483646 h 49"/>
                <a:gd name="T4" fmla="*/ 0 w 53"/>
                <a:gd name="T5" fmla="*/ 2147483646 h 49"/>
                <a:gd name="T6" fmla="*/ 2147483646 w 53"/>
                <a:gd name="T7" fmla="*/ 2147483646 h 49"/>
                <a:gd name="T8" fmla="*/ 2147483646 w 53"/>
                <a:gd name="T9" fmla="*/ 2147483646 h 49"/>
                <a:gd name="T10" fmla="*/ 2147483646 w 53"/>
                <a:gd name="T11" fmla="*/ 2147483646 h 49"/>
                <a:gd name="T12" fmla="*/ 2147483646 w 53"/>
                <a:gd name="T13" fmla="*/ 2147483646 h 49"/>
                <a:gd name="T14" fmla="*/ 2147483646 w 53"/>
                <a:gd name="T15" fmla="*/ 2147483646 h 49"/>
                <a:gd name="T16" fmla="*/ 2147483646 w 53"/>
                <a:gd name="T17" fmla="*/ 0 h 49"/>
                <a:gd name="T18" fmla="*/ 2147483646 w 53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49"/>
                <a:gd name="T32" fmla="*/ 53 w 53"/>
                <a:gd name="T33" fmla="*/ 49 h 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49">
                  <a:moveTo>
                    <a:pt x="40" y="0"/>
                  </a:moveTo>
                  <a:lnTo>
                    <a:pt x="14" y="4"/>
                  </a:lnTo>
                  <a:lnTo>
                    <a:pt x="0" y="18"/>
                  </a:lnTo>
                  <a:lnTo>
                    <a:pt x="27" y="19"/>
                  </a:lnTo>
                  <a:lnTo>
                    <a:pt x="19" y="40"/>
                  </a:lnTo>
                  <a:lnTo>
                    <a:pt x="24" y="49"/>
                  </a:lnTo>
                  <a:lnTo>
                    <a:pt x="32" y="48"/>
                  </a:lnTo>
                  <a:lnTo>
                    <a:pt x="53" y="17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646EF8C2-30B1-A74D-BA5C-2FEECC8EB0B9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8974" y="2664327"/>
              <a:ext cx="191690" cy="139303"/>
            </a:xfrm>
            <a:custGeom>
              <a:avLst/>
              <a:gdLst>
                <a:gd name="T0" fmla="*/ 2147483646 w 161"/>
                <a:gd name="T1" fmla="*/ 0 h 117"/>
                <a:gd name="T2" fmla="*/ 0 w 161"/>
                <a:gd name="T3" fmla="*/ 2147483646 h 117"/>
                <a:gd name="T4" fmla="*/ 2147483646 w 161"/>
                <a:gd name="T5" fmla="*/ 2147483646 h 117"/>
                <a:gd name="T6" fmla="*/ 2147483646 w 161"/>
                <a:gd name="T7" fmla="*/ 2147483646 h 117"/>
                <a:gd name="T8" fmla="*/ 2147483646 w 161"/>
                <a:gd name="T9" fmla="*/ 2147483646 h 117"/>
                <a:gd name="T10" fmla="*/ 2147483646 w 161"/>
                <a:gd name="T11" fmla="*/ 2147483646 h 117"/>
                <a:gd name="T12" fmla="*/ 2147483646 w 161"/>
                <a:gd name="T13" fmla="*/ 2147483646 h 117"/>
                <a:gd name="T14" fmla="*/ 2147483646 w 161"/>
                <a:gd name="T15" fmla="*/ 2147483646 h 117"/>
                <a:gd name="T16" fmla="*/ 2147483646 w 161"/>
                <a:gd name="T17" fmla="*/ 2147483646 h 117"/>
                <a:gd name="T18" fmla="*/ 2147483646 w 161"/>
                <a:gd name="T19" fmla="*/ 2147483646 h 117"/>
                <a:gd name="T20" fmla="*/ 2147483646 w 161"/>
                <a:gd name="T21" fmla="*/ 2147483646 h 117"/>
                <a:gd name="T22" fmla="*/ 2147483646 w 161"/>
                <a:gd name="T23" fmla="*/ 2147483646 h 117"/>
                <a:gd name="T24" fmla="*/ 2147483646 w 161"/>
                <a:gd name="T25" fmla="*/ 2147483646 h 117"/>
                <a:gd name="T26" fmla="*/ 2147483646 w 161"/>
                <a:gd name="T27" fmla="*/ 2147483646 h 117"/>
                <a:gd name="T28" fmla="*/ 2147483646 w 161"/>
                <a:gd name="T29" fmla="*/ 2147483646 h 117"/>
                <a:gd name="T30" fmla="*/ 2147483646 w 161"/>
                <a:gd name="T31" fmla="*/ 2147483646 h 117"/>
                <a:gd name="T32" fmla="*/ 2147483646 w 161"/>
                <a:gd name="T33" fmla="*/ 0 h 117"/>
                <a:gd name="T34" fmla="*/ 2147483646 w 161"/>
                <a:gd name="T35" fmla="*/ 0 h 1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1"/>
                <a:gd name="T55" fmla="*/ 0 h 117"/>
                <a:gd name="T56" fmla="*/ 161 w 161"/>
                <a:gd name="T57" fmla="*/ 117 h 11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1" h="117">
                  <a:moveTo>
                    <a:pt x="14" y="0"/>
                  </a:moveTo>
                  <a:lnTo>
                    <a:pt x="0" y="5"/>
                  </a:lnTo>
                  <a:lnTo>
                    <a:pt x="3" y="23"/>
                  </a:lnTo>
                  <a:lnTo>
                    <a:pt x="25" y="39"/>
                  </a:lnTo>
                  <a:lnTo>
                    <a:pt x="26" y="51"/>
                  </a:lnTo>
                  <a:lnTo>
                    <a:pt x="20" y="57"/>
                  </a:lnTo>
                  <a:lnTo>
                    <a:pt x="24" y="81"/>
                  </a:lnTo>
                  <a:lnTo>
                    <a:pt x="112" y="110"/>
                  </a:lnTo>
                  <a:lnTo>
                    <a:pt x="137" y="117"/>
                  </a:lnTo>
                  <a:lnTo>
                    <a:pt x="161" y="96"/>
                  </a:lnTo>
                  <a:lnTo>
                    <a:pt x="132" y="73"/>
                  </a:lnTo>
                  <a:lnTo>
                    <a:pt x="106" y="81"/>
                  </a:lnTo>
                  <a:lnTo>
                    <a:pt x="68" y="77"/>
                  </a:lnTo>
                  <a:lnTo>
                    <a:pt x="55" y="63"/>
                  </a:lnTo>
                  <a:lnTo>
                    <a:pt x="51" y="25"/>
                  </a:lnTo>
                  <a:lnTo>
                    <a:pt x="28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53ACB1D-65F5-FD4A-8FFE-BD635F36D37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25641" y="2806012"/>
              <a:ext cx="332184" cy="413147"/>
            </a:xfrm>
            <a:custGeom>
              <a:avLst/>
              <a:gdLst>
                <a:gd name="T0" fmla="*/ 2147483646 w 279"/>
                <a:gd name="T1" fmla="*/ 2147483646 h 347"/>
                <a:gd name="T2" fmla="*/ 2147483646 w 279"/>
                <a:gd name="T3" fmla="*/ 0 h 347"/>
                <a:gd name="T4" fmla="*/ 2147483646 w 279"/>
                <a:gd name="T5" fmla="*/ 2147483646 h 347"/>
                <a:gd name="T6" fmla="*/ 0 w 279"/>
                <a:gd name="T7" fmla="*/ 2147483646 h 347"/>
                <a:gd name="T8" fmla="*/ 2147483646 w 279"/>
                <a:gd name="T9" fmla="*/ 2147483646 h 347"/>
                <a:gd name="T10" fmla="*/ 2147483646 w 279"/>
                <a:gd name="T11" fmla="*/ 2147483646 h 347"/>
                <a:gd name="T12" fmla="*/ 2147483646 w 279"/>
                <a:gd name="T13" fmla="*/ 2147483646 h 347"/>
                <a:gd name="T14" fmla="*/ 2147483646 w 279"/>
                <a:gd name="T15" fmla="*/ 2147483646 h 347"/>
                <a:gd name="T16" fmla="*/ 2147483646 w 279"/>
                <a:gd name="T17" fmla="*/ 2147483646 h 347"/>
                <a:gd name="T18" fmla="*/ 2147483646 w 279"/>
                <a:gd name="T19" fmla="*/ 2147483646 h 347"/>
                <a:gd name="T20" fmla="*/ 2147483646 w 279"/>
                <a:gd name="T21" fmla="*/ 2147483646 h 347"/>
                <a:gd name="T22" fmla="*/ 2147483646 w 279"/>
                <a:gd name="T23" fmla="*/ 2147483646 h 347"/>
                <a:gd name="T24" fmla="*/ 2147483646 w 279"/>
                <a:gd name="T25" fmla="*/ 2147483646 h 347"/>
                <a:gd name="T26" fmla="*/ 2147483646 w 279"/>
                <a:gd name="T27" fmla="*/ 2147483646 h 347"/>
                <a:gd name="T28" fmla="*/ 2147483646 w 279"/>
                <a:gd name="T29" fmla="*/ 2147483646 h 347"/>
                <a:gd name="T30" fmla="*/ 2147483646 w 279"/>
                <a:gd name="T31" fmla="*/ 2147483646 h 347"/>
                <a:gd name="T32" fmla="*/ 2147483646 w 279"/>
                <a:gd name="T33" fmla="*/ 2147483646 h 347"/>
                <a:gd name="T34" fmla="*/ 2147483646 w 279"/>
                <a:gd name="T35" fmla="*/ 2147483646 h 347"/>
                <a:gd name="T36" fmla="*/ 2147483646 w 279"/>
                <a:gd name="T37" fmla="*/ 2147483646 h 347"/>
                <a:gd name="T38" fmla="*/ 2147483646 w 279"/>
                <a:gd name="T39" fmla="*/ 2147483646 h 347"/>
                <a:gd name="T40" fmla="*/ 2147483646 w 279"/>
                <a:gd name="T41" fmla="*/ 2147483646 h 347"/>
                <a:gd name="T42" fmla="*/ 2147483646 w 279"/>
                <a:gd name="T43" fmla="*/ 2147483646 h 347"/>
                <a:gd name="T44" fmla="*/ 2147483646 w 279"/>
                <a:gd name="T45" fmla="*/ 2147483646 h 347"/>
                <a:gd name="T46" fmla="*/ 2147483646 w 279"/>
                <a:gd name="T47" fmla="*/ 2147483646 h 347"/>
                <a:gd name="T48" fmla="*/ 2147483646 w 279"/>
                <a:gd name="T49" fmla="*/ 2147483646 h 347"/>
                <a:gd name="T50" fmla="*/ 2147483646 w 279"/>
                <a:gd name="T51" fmla="*/ 2147483646 h 347"/>
                <a:gd name="T52" fmla="*/ 2147483646 w 279"/>
                <a:gd name="T53" fmla="*/ 2147483646 h 347"/>
                <a:gd name="T54" fmla="*/ 2147483646 w 279"/>
                <a:gd name="T55" fmla="*/ 2147483646 h 347"/>
                <a:gd name="T56" fmla="*/ 2147483646 w 279"/>
                <a:gd name="T57" fmla="*/ 2147483646 h 347"/>
                <a:gd name="T58" fmla="*/ 2147483646 w 279"/>
                <a:gd name="T59" fmla="*/ 2147483646 h 347"/>
                <a:gd name="T60" fmla="*/ 2147483646 w 279"/>
                <a:gd name="T61" fmla="*/ 2147483646 h 347"/>
                <a:gd name="T62" fmla="*/ 2147483646 w 279"/>
                <a:gd name="T63" fmla="*/ 2147483646 h 347"/>
                <a:gd name="T64" fmla="*/ 2147483646 w 279"/>
                <a:gd name="T65" fmla="*/ 2147483646 h 347"/>
                <a:gd name="T66" fmla="*/ 2147483646 w 279"/>
                <a:gd name="T67" fmla="*/ 2147483646 h 347"/>
                <a:gd name="T68" fmla="*/ 2147483646 w 279"/>
                <a:gd name="T69" fmla="*/ 2147483646 h 347"/>
                <a:gd name="T70" fmla="*/ 2147483646 w 279"/>
                <a:gd name="T71" fmla="*/ 2147483646 h 347"/>
                <a:gd name="T72" fmla="*/ 2147483646 w 279"/>
                <a:gd name="T73" fmla="*/ 2147483646 h 347"/>
                <a:gd name="T74" fmla="*/ 2147483646 w 279"/>
                <a:gd name="T75" fmla="*/ 2147483646 h 347"/>
                <a:gd name="T76" fmla="*/ 2147483646 w 279"/>
                <a:gd name="T77" fmla="*/ 2147483646 h 347"/>
                <a:gd name="T78" fmla="*/ 2147483646 w 279"/>
                <a:gd name="T79" fmla="*/ 2147483646 h 34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79"/>
                <a:gd name="T121" fmla="*/ 0 h 347"/>
                <a:gd name="T122" fmla="*/ 279 w 279"/>
                <a:gd name="T123" fmla="*/ 347 h 34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79" h="347">
                  <a:moveTo>
                    <a:pt x="72" y="2"/>
                  </a:moveTo>
                  <a:lnTo>
                    <a:pt x="48" y="0"/>
                  </a:lnTo>
                  <a:lnTo>
                    <a:pt x="17" y="11"/>
                  </a:lnTo>
                  <a:lnTo>
                    <a:pt x="0" y="34"/>
                  </a:lnTo>
                  <a:lnTo>
                    <a:pt x="6" y="95"/>
                  </a:lnTo>
                  <a:lnTo>
                    <a:pt x="55" y="98"/>
                  </a:lnTo>
                  <a:lnTo>
                    <a:pt x="102" y="120"/>
                  </a:lnTo>
                  <a:lnTo>
                    <a:pt x="136" y="159"/>
                  </a:lnTo>
                  <a:lnTo>
                    <a:pt x="162" y="158"/>
                  </a:lnTo>
                  <a:lnTo>
                    <a:pt x="155" y="194"/>
                  </a:lnTo>
                  <a:lnTo>
                    <a:pt x="132" y="232"/>
                  </a:lnTo>
                  <a:lnTo>
                    <a:pt x="106" y="244"/>
                  </a:lnTo>
                  <a:lnTo>
                    <a:pt x="88" y="240"/>
                  </a:lnTo>
                  <a:lnTo>
                    <a:pt x="79" y="232"/>
                  </a:lnTo>
                  <a:lnTo>
                    <a:pt x="64" y="250"/>
                  </a:lnTo>
                  <a:lnTo>
                    <a:pt x="71" y="270"/>
                  </a:lnTo>
                  <a:lnTo>
                    <a:pt x="91" y="271"/>
                  </a:lnTo>
                  <a:lnTo>
                    <a:pt x="114" y="260"/>
                  </a:lnTo>
                  <a:lnTo>
                    <a:pt x="135" y="313"/>
                  </a:lnTo>
                  <a:lnTo>
                    <a:pt x="187" y="347"/>
                  </a:lnTo>
                  <a:lnTo>
                    <a:pt x="224" y="301"/>
                  </a:lnTo>
                  <a:lnTo>
                    <a:pt x="194" y="252"/>
                  </a:lnTo>
                  <a:lnTo>
                    <a:pt x="211" y="232"/>
                  </a:lnTo>
                  <a:lnTo>
                    <a:pt x="236" y="273"/>
                  </a:lnTo>
                  <a:lnTo>
                    <a:pt x="279" y="235"/>
                  </a:lnTo>
                  <a:lnTo>
                    <a:pt x="271" y="218"/>
                  </a:lnTo>
                  <a:lnTo>
                    <a:pt x="241" y="227"/>
                  </a:lnTo>
                  <a:lnTo>
                    <a:pt x="220" y="169"/>
                  </a:lnTo>
                  <a:lnTo>
                    <a:pt x="240" y="137"/>
                  </a:lnTo>
                  <a:lnTo>
                    <a:pt x="200" y="95"/>
                  </a:lnTo>
                  <a:lnTo>
                    <a:pt x="178" y="109"/>
                  </a:lnTo>
                  <a:lnTo>
                    <a:pt x="157" y="65"/>
                  </a:lnTo>
                  <a:lnTo>
                    <a:pt x="114" y="70"/>
                  </a:lnTo>
                  <a:lnTo>
                    <a:pt x="102" y="15"/>
                  </a:lnTo>
                  <a:lnTo>
                    <a:pt x="66" y="40"/>
                  </a:lnTo>
                  <a:lnTo>
                    <a:pt x="63" y="70"/>
                  </a:lnTo>
                  <a:lnTo>
                    <a:pt x="42" y="70"/>
                  </a:lnTo>
                  <a:lnTo>
                    <a:pt x="45" y="43"/>
                  </a:lnTo>
                  <a:lnTo>
                    <a:pt x="7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F8F88320-EB2B-A747-B8E2-FA0E8008FCA1}"/>
                </a:ext>
              </a:extLst>
            </p:cNvPr>
            <p:cNvSpPr>
              <a:spLocks/>
            </p:cNvSpPr>
            <p:nvPr/>
          </p:nvSpPr>
          <p:spPr bwMode="gray">
            <a:xfrm>
              <a:off x="5262564" y="2833395"/>
              <a:ext cx="55960" cy="33338"/>
            </a:xfrm>
            <a:custGeom>
              <a:avLst/>
              <a:gdLst>
                <a:gd name="T0" fmla="*/ 2147483646 w 47"/>
                <a:gd name="T1" fmla="*/ 0 h 28"/>
                <a:gd name="T2" fmla="*/ 0 w 47"/>
                <a:gd name="T3" fmla="*/ 2147483646 h 28"/>
                <a:gd name="T4" fmla="*/ 2147483646 w 47"/>
                <a:gd name="T5" fmla="*/ 2147483646 h 28"/>
                <a:gd name="T6" fmla="*/ 2147483646 w 47"/>
                <a:gd name="T7" fmla="*/ 2147483646 h 28"/>
                <a:gd name="T8" fmla="*/ 2147483646 w 47"/>
                <a:gd name="T9" fmla="*/ 2147483646 h 28"/>
                <a:gd name="T10" fmla="*/ 2147483646 w 47"/>
                <a:gd name="T11" fmla="*/ 0 h 28"/>
                <a:gd name="T12" fmla="*/ 2147483646 w 47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7"/>
                <a:gd name="T22" fmla="*/ 0 h 28"/>
                <a:gd name="T23" fmla="*/ 47 w 47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7" h="28">
                  <a:moveTo>
                    <a:pt x="10" y="0"/>
                  </a:moveTo>
                  <a:lnTo>
                    <a:pt x="0" y="9"/>
                  </a:lnTo>
                  <a:lnTo>
                    <a:pt x="8" y="22"/>
                  </a:lnTo>
                  <a:lnTo>
                    <a:pt x="47" y="28"/>
                  </a:lnTo>
                  <a:lnTo>
                    <a:pt x="23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A70BACB1-338B-9E46-9FD5-D0213C657809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9460" y="2529786"/>
              <a:ext cx="375047" cy="217885"/>
            </a:xfrm>
            <a:custGeom>
              <a:avLst/>
              <a:gdLst>
                <a:gd name="T0" fmla="*/ 2147483646 w 315"/>
                <a:gd name="T1" fmla="*/ 2147483646 h 183"/>
                <a:gd name="T2" fmla="*/ 2147483646 w 315"/>
                <a:gd name="T3" fmla="*/ 2147483646 h 183"/>
                <a:gd name="T4" fmla="*/ 0 w 315"/>
                <a:gd name="T5" fmla="*/ 2147483646 h 183"/>
                <a:gd name="T6" fmla="*/ 2147483646 w 315"/>
                <a:gd name="T7" fmla="*/ 2147483646 h 183"/>
                <a:gd name="T8" fmla="*/ 2147483646 w 315"/>
                <a:gd name="T9" fmla="*/ 2147483646 h 183"/>
                <a:gd name="T10" fmla="*/ 2147483646 w 315"/>
                <a:gd name="T11" fmla="*/ 2147483646 h 183"/>
                <a:gd name="T12" fmla="*/ 2147483646 w 315"/>
                <a:gd name="T13" fmla="*/ 2147483646 h 183"/>
                <a:gd name="T14" fmla="*/ 2147483646 w 315"/>
                <a:gd name="T15" fmla="*/ 2147483646 h 183"/>
                <a:gd name="T16" fmla="*/ 2147483646 w 315"/>
                <a:gd name="T17" fmla="*/ 2147483646 h 183"/>
                <a:gd name="T18" fmla="*/ 2147483646 w 315"/>
                <a:gd name="T19" fmla="*/ 2147483646 h 183"/>
                <a:gd name="T20" fmla="*/ 2147483646 w 315"/>
                <a:gd name="T21" fmla="*/ 2147483646 h 183"/>
                <a:gd name="T22" fmla="*/ 2147483646 w 315"/>
                <a:gd name="T23" fmla="*/ 2147483646 h 183"/>
                <a:gd name="T24" fmla="*/ 2147483646 w 315"/>
                <a:gd name="T25" fmla="*/ 2147483646 h 183"/>
                <a:gd name="T26" fmla="*/ 2147483646 w 315"/>
                <a:gd name="T27" fmla="*/ 2147483646 h 183"/>
                <a:gd name="T28" fmla="*/ 2147483646 w 315"/>
                <a:gd name="T29" fmla="*/ 2147483646 h 183"/>
                <a:gd name="T30" fmla="*/ 2147483646 w 315"/>
                <a:gd name="T31" fmla="*/ 2147483646 h 183"/>
                <a:gd name="T32" fmla="*/ 2147483646 w 315"/>
                <a:gd name="T33" fmla="*/ 2147483646 h 183"/>
                <a:gd name="T34" fmla="*/ 2147483646 w 315"/>
                <a:gd name="T35" fmla="*/ 2147483646 h 183"/>
                <a:gd name="T36" fmla="*/ 2147483646 w 315"/>
                <a:gd name="T37" fmla="*/ 2147483646 h 183"/>
                <a:gd name="T38" fmla="*/ 2147483646 w 315"/>
                <a:gd name="T39" fmla="*/ 2147483646 h 183"/>
                <a:gd name="T40" fmla="*/ 2147483646 w 315"/>
                <a:gd name="T41" fmla="*/ 2147483646 h 183"/>
                <a:gd name="T42" fmla="*/ 2147483646 w 315"/>
                <a:gd name="T43" fmla="*/ 2147483646 h 183"/>
                <a:gd name="T44" fmla="*/ 2147483646 w 315"/>
                <a:gd name="T45" fmla="*/ 2147483646 h 183"/>
                <a:gd name="T46" fmla="*/ 2147483646 w 315"/>
                <a:gd name="T47" fmla="*/ 2147483646 h 183"/>
                <a:gd name="T48" fmla="*/ 2147483646 w 315"/>
                <a:gd name="T49" fmla="*/ 2147483646 h 183"/>
                <a:gd name="T50" fmla="*/ 2147483646 w 315"/>
                <a:gd name="T51" fmla="*/ 0 h 183"/>
                <a:gd name="T52" fmla="*/ 2147483646 w 315"/>
                <a:gd name="T53" fmla="*/ 2147483646 h 183"/>
                <a:gd name="T54" fmla="*/ 2147483646 w 315"/>
                <a:gd name="T55" fmla="*/ 2147483646 h 183"/>
                <a:gd name="T56" fmla="*/ 2147483646 w 315"/>
                <a:gd name="T57" fmla="*/ 2147483646 h 183"/>
                <a:gd name="T58" fmla="*/ 2147483646 w 315"/>
                <a:gd name="T59" fmla="*/ 2147483646 h 183"/>
                <a:gd name="T60" fmla="*/ 2147483646 w 315"/>
                <a:gd name="T61" fmla="*/ 2147483646 h 183"/>
                <a:gd name="T62" fmla="*/ 2147483646 w 315"/>
                <a:gd name="T63" fmla="*/ 2147483646 h 183"/>
                <a:gd name="T64" fmla="*/ 2147483646 w 315"/>
                <a:gd name="T65" fmla="*/ 2147483646 h 183"/>
                <a:gd name="T66" fmla="*/ 2147483646 w 315"/>
                <a:gd name="T67" fmla="*/ 2147483646 h 183"/>
                <a:gd name="T68" fmla="*/ 2147483646 w 315"/>
                <a:gd name="T69" fmla="*/ 2147483646 h 183"/>
                <a:gd name="T70" fmla="*/ 2147483646 w 315"/>
                <a:gd name="T71" fmla="*/ 2147483646 h 183"/>
                <a:gd name="T72" fmla="*/ 2147483646 w 315"/>
                <a:gd name="T73" fmla="*/ 2147483646 h 183"/>
                <a:gd name="T74" fmla="*/ 2147483646 w 315"/>
                <a:gd name="T75" fmla="*/ 2147483646 h 183"/>
                <a:gd name="T76" fmla="*/ 2147483646 w 315"/>
                <a:gd name="T77" fmla="*/ 2147483646 h 183"/>
                <a:gd name="T78" fmla="*/ 2147483646 w 315"/>
                <a:gd name="T79" fmla="*/ 2147483646 h 183"/>
                <a:gd name="T80" fmla="*/ 2147483646 w 315"/>
                <a:gd name="T81" fmla="*/ 2147483646 h 183"/>
                <a:gd name="T82" fmla="*/ 2147483646 w 315"/>
                <a:gd name="T83" fmla="*/ 2147483646 h 183"/>
                <a:gd name="T84" fmla="*/ 2147483646 w 315"/>
                <a:gd name="T85" fmla="*/ 2147483646 h 183"/>
                <a:gd name="T86" fmla="*/ 2147483646 w 315"/>
                <a:gd name="T87" fmla="*/ 2147483646 h 183"/>
                <a:gd name="T88" fmla="*/ 2147483646 w 315"/>
                <a:gd name="T89" fmla="*/ 2147483646 h 183"/>
                <a:gd name="T90" fmla="*/ 2147483646 w 315"/>
                <a:gd name="T91" fmla="*/ 2147483646 h 183"/>
                <a:gd name="T92" fmla="*/ 2147483646 w 315"/>
                <a:gd name="T93" fmla="*/ 2147483646 h 183"/>
                <a:gd name="T94" fmla="*/ 2147483646 w 315"/>
                <a:gd name="T95" fmla="*/ 2147483646 h 183"/>
                <a:gd name="T96" fmla="*/ 2147483646 w 315"/>
                <a:gd name="T97" fmla="*/ 2147483646 h 18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15"/>
                <a:gd name="T148" fmla="*/ 0 h 183"/>
                <a:gd name="T149" fmla="*/ 315 w 315"/>
                <a:gd name="T150" fmla="*/ 183 h 18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15" h="183">
                  <a:moveTo>
                    <a:pt x="26" y="123"/>
                  </a:moveTo>
                  <a:lnTo>
                    <a:pt x="26" y="134"/>
                  </a:lnTo>
                  <a:lnTo>
                    <a:pt x="0" y="140"/>
                  </a:lnTo>
                  <a:lnTo>
                    <a:pt x="8" y="152"/>
                  </a:lnTo>
                  <a:lnTo>
                    <a:pt x="36" y="164"/>
                  </a:lnTo>
                  <a:lnTo>
                    <a:pt x="69" y="166"/>
                  </a:lnTo>
                  <a:lnTo>
                    <a:pt x="91" y="183"/>
                  </a:lnTo>
                  <a:lnTo>
                    <a:pt x="115" y="170"/>
                  </a:lnTo>
                  <a:lnTo>
                    <a:pt x="99" y="153"/>
                  </a:lnTo>
                  <a:lnTo>
                    <a:pt x="120" y="153"/>
                  </a:lnTo>
                  <a:lnTo>
                    <a:pt x="132" y="140"/>
                  </a:lnTo>
                  <a:lnTo>
                    <a:pt x="163" y="135"/>
                  </a:lnTo>
                  <a:lnTo>
                    <a:pt x="163" y="128"/>
                  </a:lnTo>
                  <a:lnTo>
                    <a:pt x="146" y="117"/>
                  </a:lnTo>
                  <a:lnTo>
                    <a:pt x="149" y="104"/>
                  </a:lnTo>
                  <a:lnTo>
                    <a:pt x="197" y="112"/>
                  </a:lnTo>
                  <a:lnTo>
                    <a:pt x="269" y="84"/>
                  </a:lnTo>
                  <a:lnTo>
                    <a:pt x="243" y="76"/>
                  </a:lnTo>
                  <a:lnTo>
                    <a:pt x="249" y="66"/>
                  </a:lnTo>
                  <a:lnTo>
                    <a:pt x="306" y="66"/>
                  </a:lnTo>
                  <a:lnTo>
                    <a:pt x="315" y="57"/>
                  </a:lnTo>
                  <a:lnTo>
                    <a:pt x="202" y="17"/>
                  </a:lnTo>
                  <a:lnTo>
                    <a:pt x="175" y="8"/>
                  </a:lnTo>
                  <a:lnTo>
                    <a:pt x="146" y="29"/>
                  </a:lnTo>
                  <a:lnTo>
                    <a:pt x="114" y="2"/>
                  </a:lnTo>
                  <a:lnTo>
                    <a:pt x="97" y="0"/>
                  </a:lnTo>
                  <a:lnTo>
                    <a:pt x="93" y="23"/>
                  </a:lnTo>
                  <a:lnTo>
                    <a:pt x="70" y="3"/>
                  </a:lnTo>
                  <a:lnTo>
                    <a:pt x="46" y="11"/>
                  </a:lnTo>
                  <a:lnTo>
                    <a:pt x="50" y="24"/>
                  </a:lnTo>
                  <a:lnTo>
                    <a:pt x="89" y="33"/>
                  </a:lnTo>
                  <a:lnTo>
                    <a:pt x="86" y="51"/>
                  </a:lnTo>
                  <a:lnTo>
                    <a:pt x="107" y="64"/>
                  </a:lnTo>
                  <a:lnTo>
                    <a:pt x="158" y="51"/>
                  </a:lnTo>
                  <a:lnTo>
                    <a:pt x="159" y="68"/>
                  </a:lnTo>
                  <a:lnTo>
                    <a:pt x="117" y="88"/>
                  </a:lnTo>
                  <a:lnTo>
                    <a:pt x="91" y="68"/>
                  </a:lnTo>
                  <a:lnTo>
                    <a:pt x="69" y="71"/>
                  </a:lnTo>
                  <a:lnTo>
                    <a:pt x="91" y="104"/>
                  </a:lnTo>
                  <a:lnTo>
                    <a:pt x="81" y="110"/>
                  </a:lnTo>
                  <a:lnTo>
                    <a:pt x="63" y="95"/>
                  </a:lnTo>
                  <a:lnTo>
                    <a:pt x="50" y="102"/>
                  </a:lnTo>
                  <a:lnTo>
                    <a:pt x="61" y="125"/>
                  </a:lnTo>
                  <a:lnTo>
                    <a:pt x="81" y="125"/>
                  </a:lnTo>
                  <a:lnTo>
                    <a:pt x="77" y="145"/>
                  </a:lnTo>
                  <a:lnTo>
                    <a:pt x="60" y="143"/>
                  </a:lnTo>
                  <a:lnTo>
                    <a:pt x="39" y="121"/>
                  </a:lnTo>
                  <a:lnTo>
                    <a:pt x="26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DBCBBECC-5F49-AF4D-9478-1D6AD19BAE86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9208" y="3059615"/>
              <a:ext cx="89297" cy="73819"/>
            </a:xfrm>
            <a:custGeom>
              <a:avLst/>
              <a:gdLst>
                <a:gd name="T0" fmla="*/ 2147483646 w 75"/>
                <a:gd name="T1" fmla="*/ 0 h 62"/>
                <a:gd name="T2" fmla="*/ 2147483646 w 75"/>
                <a:gd name="T3" fmla="*/ 2147483646 h 62"/>
                <a:gd name="T4" fmla="*/ 0 w 75"/>
                <a:gd name="T5" fmla="*/ 2147483646 h 62"/>
                <a:gd name="T6" fmla="*/ 2147483646 w 75"/>
                <a:gd name="T7" fmla="*/ 2147483646 h 62"/>
                <a:gd name="T8" fmla="*/ 2147483646 w 75"/>
                <a:gd name="T9" fmla="*/ 2147483646 h 62"/>
                <a:gd name="T10" fmla="*/ 2147483646 w 75"/>
                <a:gd name="T11" fmla="*/ 2147483646 h 62"/>
                <a:gd name="T12" fmla="*/ 2147483646 w 75"/>
                <a:gd name="T13" fmla="*/ 2147483646 h 62"/>
                <a:gd name="T14" fmla="*/ 2147483646 w 75"/>
                <a:gd name="T15" fmla="*/ 0 h 62"/>
                <a:gd name="T16" fmla="*/ 2147483646 w 75"/>
                <a:gd name="T17" fmla="*/ 0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5"/>
                <a:gd name="T28" fmla="*/ 0 h 62"/>
                <a:gd name="T29" fmla="*/ 75 w 75"/>
                <a:gd name="T30" fmla="*/ 62 h 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5" h="62">
                  <a:moveTo>
                    <a:pt x="24" y="0"/>
                  </a:moveTo>
                  <a:lnTo>
                    <a:pt x="2" y="28"/>
                  </a:lnTo>
                  <a:lnTo>
                    <a:pt x="0" y="58"/>
                  </a:lnTo>
                  <a:lnTo>
                    <a:pt x="20" y="47"/>
                  </a:lnTo>
                  <a:lnTo>
                    <a:pt x="43" y="47"/>
                  </a:lnTo>
                  <a:lnTo>
                    <a:pt x="59" y="62"/>
                  </a:lnTo>
                  <a:lnTo>
                    <a:pt x="75" y="51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91D38C95-1240-1848-B593-EC623B8116A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2576" y="3489430"/>
              <a:ext cx="97631" cy="107156"/>
            </a:xfrm>
            <a:custGeom>
              <a:avLst/>
              <a:gdLst>
                <a:gd name="T0" fmla="*/ 2147483646 w 82"/>
                <a:gd name="T1" fmla="*/ 0 h 90"/>
                <a:gd name="T2" fmla="*/ 0 w 82"/>
                <a:gd name="T3" fmla="*/ 2147483646 h 90"/>
                <a:gd name="T4" fmla="*/ 2147483646 w 82"/>
                <a:gd name="T5" fmla="*/ 2147483646 h 90"/>
                <a:gd name="T6" fmla="*/ 2147483646 w 82"/>
                <a:gd name="T7" fmla="*/ 2147483646 h 90"/>
                <a:gd name="T8" fmla="*/ 2147483646 w 82"/>
                <a:gd name="T9" fmla="*/ 2147483646 h 90"/>
                <a:gd name="T10" fmla="*/ 2147483646 w 82"/>
                <a:gd name="T11" fmla="*/ 2147483646 h 90"/>
                <a:gd name="T12" fmla="*/ 2147483646 w 82"/>
                <a:gd name="T13" fmla="*/ 2147483646 h 90"/>
                <a:gd name="T14" fmla="*/ 2147483646 w 82"/>
                <a:gd name="T15" fmla="*/ 2147483646 h 90"/>
                <a:gd name="T16" fmla="*/ 2147483646 w 82"/>
                <a:gd name="T17" fmla="*/ 2147483646 h 90"/>
                <a:gd name="T18" fmla="*/ 2147483646 w 82"/>
                <a:gd name="T19" fmla="*/ 0 h 90"/>
                <a:gd name="T20" fmla="*/ 2147483646 w 82"/>
                <a:gd name="T21" fmla="*/ 0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2"/>
                <a:gd name="T34" fmla="*/ 0 h 90"/>
                <a:gd name="T35" fmla="*/ 82 w 82"/>
                <a:gd name="T36" fmla="*/ 90 h 9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2" h="90">
                  <a:moveTo>
                    <a:pt x="55" y="0"/>
                  </a:moveTo>
                  <a:lnTo>
                    <a:pt x="0" y="54"/>
                  </a:lnTo>
                  <a:lnTo>
                    <a:pt x="5" y="66"/>
                  </a:lnTo>
                  <a:lnTo>
                    <a:pt x="73" y="90"/>
                  </a:lnTo>
                  <a:lnTo>
                    <a:pt x="82" y="75"/>
                  </a:lnTo>
                  <a:lnTo>
                    <a:pt x="77" y="46"/>
                  </a:lnTo>
                  <a:lnTo>
                    <a:pt x="55" y="49"/>
                  </a:lnTo>
                  <a:lnTo>
                    <a:pt x="42" y="36"/>
                  </a:lnTo>
                  <a:lnTo>
                    <a:pt x="63" y="15"/>
                  </a:ln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15E380CE-57EC-A747-8488-2A109ACDD705}"/>
                </a:ext>
              </a:extLst>
            </p:cNvPr>
            <p:cNvSpPr>
              <a:spLocks/>
            </p:cNvSpPr>
            <p:nvPr/>
          </p:nvSpPr>
          <p:spPr bwMode="gray">
            <a:xfrm>
              <a:off x="4266011" y="2727429"/>
              <a:ext cx="1173956" cy="948929"/>
            </a:xfrm>
            <a:custGeom>
              <a:avLst/>
              <a:gdLst>
                <a:gd name="T0" fmla="*/ 2147483646 w 986"/>
                <a:gd name="T1" fmla="*/ 2147483646 h 797"/>
                <a:gd name="T2" fmla="*/ 2147483646 w 986"/>
                <a:gd name="T3" fmla="*/ 2147483646 h 797"/>
                <a:gd name="T4" fmla="*/ 2147483646 w 986"/>
                <a:gd name="T5" fmla="*/ 2147483646 h 797"/>
                <a:gd name="T6" fmla="*/ 2147483646 w 986"/>
                <a:gd name="T7" fmla="*/ 2147483646 h 797"/>
                <a:gd name="T8" fmla="*/ 2147483646 w 986"/>
                <a:gd name="T9" fmla="*/ 2147483646 h 797"/>
                <a:gd name="T10" fmla="*/ 2147483646 w 986"/>
                <a:gd name="T11" fmla="*/ 2147483646 h 797"/>
                <a:gd name="T12" fmla="*/ 2147483646 w 986"/>
                <a:gd name="T13" fmla="*/ 2147483646 h 797"/>
                <a:gd name="T14" fmla="*/ 2147483646 w 986"/>
                <a:gd name="T15" fmla="*/ 2147483646 h 797"/>
                <a:gd name="T16" fmla="*/ 2147483646 w 986"/>
                <a:gd name="T17" fmla="*/ 2147483646 h 797"/>
                <a:gd name="T18" fmla="*/ 2147483646 w 986"/>
                <a:gd name="T19" fmla="*/ 2147483646 h 797"/>
                <a:gd name="T20" fmla="*/ 2147483646 w 986"/>
                <a:gd name="T21" fmla="*/ 2147483646 h 797"/>
                <a:gd name="T22" fmla="*/ 2147483646 w 986"/>
                <a:gd name="T23" fmla="*/ 2147483646 h 797"/>
                <a:gd name="T24" fmla="*/ 2147483646 w 986"/>
                <a:gd name="T25" fmla="*/ 2147483646 h 797"/>
                <a:gd name="T26" fmla="*/ 2147483646 w 986"/>
                <a:gd name="T27" fmla="*/ 2147483646 h 797"/>
                <a:gd name="T28" fmla="*/ 2147483646 w 986"/>
                <a:gd name="T29" fmla="*/ 2147483646 h 797"/>
                <a:gd name="T30" fmla="*/ 2147483646 w 986"/>
                <a:gd name="T31" fmla="*/ 2147483646 h 797"/>
                <a:gd name="T32" fmla="*/ 2147483646 w 986"/>
                <a:gd name="T33" fmla="*/ 2147483646 h 797"/>
                <a:gd name="T34" fmla="*/ 2147483646 w 986"/>
                <a:gd name="T35" fmla="*/ 2147483646 h 797"/>
                <a:gd name="T36" fmla="*/ 2147483646 w 986"/>
                <a:gd name="T37" fmla="*/ 2147483646 h 797"/>
                <a:gd name="T38" fmla="*/ 2147483646 w 986"/>
                <a:gd name="T39" fmla="*/ 2147483646 h 797"/>
                <a:gd name="T40" fmla="*/ 2147483646 w 986"/>
                <a:gd name="T41" fmla="*/ 2147483646 h 797"/>
                <a:gd name="T42" fmla="*/ 2147483646 w 986"/>
                <a:gd name="T43" fmla="*/ 2147483646 h 797"/>
                <a:gd name="T44" fmla="*/ 2147483646 w 986"/>
                <a:gd name="T45" fmla="*/ 2147483646 h 797"/>
                <a:gd name="T46" fmla="*/ 2147483646 w 986"/>
                <a:gd name="T47" fmla="*/ 2147483646 h 797"/>
                <a:gd name="T48" fmla="*/ 2147483646 w 986"/>
                <a:gd name="T49" fmla="*/ 2147483646 h 797"/>
                <a:gd name="T50" fmla="*/ 2147483646 w 986"/>
                <a:gd name="T51" fmla="*/ 2147483646 h 797"/>
                <a:gd name="T52" fmla="*/ 2147483646 w 986"/>
                <a:gd name="T53" fmla="*/ 2147483646 h 797"/>
                <a:gd name="T54" fmla="*/ 2147483646 w 986"/>
                <a:gd name="T55" fmla="*/ 2147483646 h 797"/>
                <a:gd name="T56" fmla="*/ 2147483646 w 986"/>
                <a:gd name="T57" fmla="*/ 2147483646 h 797"/>
                <a:gd name="T58" fmla="*/ 2147483646 w 986"/>
                <a:gd name="T59" fmla="*/ 2147483646 h 797"/>
                <a:gd name="T60" fmla="*/ 2147483646 w 986"/>
                <a:gd name="T61" fmla="*/ 2147483646 h 797"/>
                <a:gd name="T62" fmla="*/ 2147483646 w 986"/>
                <a:gd name="T63" fmla="*/ 2147483646 h 797"/>
                <a:gd name="T64" fmla="*/ 2147483646 w 986"/>
                <a:gd name="T65" fmla="*/ 2147483646 h 797"/>
                <a:gd name="T66" fmla="*/ 2147483646 w 986"/>
                <a:gd name="T67" fmla="*/ 2147483646 h 797"/>
                <a:gd name="T68" fmla="*/ 2147483646 w 986"/>
                <a:gd name="T69" fmla="*/ 2147483646 h 797"/>
                <a:gd name="T70" fmla="*/ 2147483646 w 986"/>
                <a:gd name="T71" fmla="*/ 2147483646 h 797"/>
                <a:gd name="T72" fmla="*/ 2147483646 w 986"/>
                <a:gd name="T73" fmla="*/ 2147483646 h 797"/>
                <a:gd name="T74" fmla="*/ 2147483646 w 986"/>
                <a:gd name="T75" fmla="*/ 2147483646 h 797"/>
                <a:gd name="T76" fmla="*/ 2147483646 w 986"/>
                <a:gd name="T77" fmla="*/ 2147483646 h 797"/>
                <a:gd name="T78" fmla="*/ 2147483646 w 986"/>
                <a:gd name="T79" fmla="*/ 2147483646 h 797"/>
                <a:gd name="T80" fmla="*/ 2147483646 w 986"/>
                <a:gd name="T81" fmla="*/ 2147483646 h 797"/>
                <a:gd name="T82" fmla="*/ 2147483646 w 986"/>
                <a:gd name="T83" fmla="*/ 2147483646 h 797"/>
                <a:gd name="T84" fmla="*/ 2147483646 w 986"/>
                <a:gd name="T85" fmla="*/ 2147483646 h 797"/>
                <a:gd name="T86" fmla="*/ 2147483646 w 986"/>
                <a:gd name="T87" fmla="*/ 2147483646 h 797"/>
                <a:gd name="T88" fmla="*/ 2147483646 w 986"/>
                <a:gd name="T89" fmla="*/ 2147483646 h 797"/>
                <a:gd name="T90" fmla="*/ 2147483646 w 986"/>
                <a:gd name="T91" fmla="*/ 2147483646 h 797"/>
                <a:gd name="T92" fmla="*/ 2147483646 w 986"/>
                <a:gd name="T93" fmla="*/ 2147483646 h 797"/>
                <a:gd name="T94" fmla="*/ 2147483646 w 986"/>
                <a:gd name="T95" fmla="*/ 2147483646 h 797"/>
                <a:gd name="T96" fmla="*/ 2147483646 w 986"/>
                <a:gd name="T97" fmla="*/ 2147483646 h 797"/>
                <a:gd name="T98" fmla="*/ 2147483646 w 986"/>
                <a:gd name="T99" fmla="*/ 2147483646 h 797"/>
                <a:gd name="T100" fmla="*/ 2147483646 w 986"/>
                <a:gd name="T101" fmla="*/ 2147483646 h 797"/>
                <a:gd name="T102" fmla="*/ 2147483646 w 986"/>
                <a:gd name="T103" fmla="*/ 2147483646 h 797"/>
                <a:gd name="T104" fmla="*/ 2147483646 w 986"/>
                <a:gd name="T105" fmla="*/ 2147483646 h 797"/>
                <a:gd name="T106" fmla="*/ 2147483646 w 986"/>
                <a:gd name="T107" fmla="*/ 2147483646 h 797"/>
                <a:gd name="T108" fmla="*/ 2147483646 w 986"/>
                <a:gd name="T109" fmla="*/ 2147483646 h 797"/>
                <a:gd name="T110" fmla="*/ 2147483646 w 986"/>
                <a:gd name="T111" fmla="*/ 2147483646 h 797"/>
                <a:gd name="T112" fmla="*/ 2147483646 w 986"/>
                <a:gd name="T113" fmla="*/ 2147483646 h 797"/>
                <a:gd name="T114" fmla="*/ 2147483646 w 986"/>
                <a:gd name="T115" fmla="*/ 2147483646 h 797"/>
                <a:gd name="T116" fmla="*/ 2147483646 w 986"/>
                <a:gd name="T117" fmla="*/ 2147483646 h 797"/>
                <a:gd name="T118" fmla="*/ 2147483646 w 986"/>
                <a:gd name="T119" fmla="*/ 2147483646 h 797"/>
                <a:gd name="T120" fmla="*/ 0 w 986"/>
                <a:gd name="T121" fmla="*/ 2147483646 h 797"/>
                <a:gd name="T122" fmla="*/ 2147483646 w 986"/>
                <a:gd name="T123" fmla="*/ 0 h 7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86"/>
                <a:gd name="T187" fmla="*/ 0 h 797"/>
                <a:gd name="T188" fmla="*/ 986 w 986"/>
                <a:gd name="T189" fmla="*/ 797 h 79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86" h="797">
                  <a:moveTo>
                    <a:pt x="144" y="0"/>
                  </a:moveTo>
                  <a:lnTo>
                    <a:pt x="154" y="17"/>
                  </a:lnTo>
                  <a:lnTo>
                    <a:pt x="159" y="38"/>
                  </a:lnTo>
                  <a:lnTo>
                    <a:pt x="185" y="45"/>
                  </a:lnTo>
                  <a:lnTo>
                    <a:pt x="204" y="25"/>
                  </a:lnTo>
                  <a:lnTo>
                    <a:pt x="218" y="33"/>
                  </a:lnTo>
                  <a:lnTo>
                    <a:pt x="263" y="37"/>
                  </a:lnTo>
                  <a:lnTo>
                    <a:pt x="294" y="24"/>
                  </a:lnTo>
                  <a:lnTo>
                    <a:pt x="299" y="67"/>
                  </a:lnTo>
                  <a:lnTo>
                    <a:pt x="317" y="67"/>
                  </a:lnTo>
                  <a:lnTo>
                    <a:pt x="317" y="49"/>
                  </a:lnTo>
                  <a:lnTo>
                    <a:pt x="336" y="50"/>
                  </a:lnTo>
                  <a:lnTo>
                    <a:pt x="381" y="104"/>
                  </a:lnTo>
                  <a:lnTo>
                    <a:pt x="411" y="122"/>
                  </a:lnTo>
                  <a:lnTo>
                    <a:pt x="396" y="147"/>
                  </a:lnTo>
                  <a:lnTo>
                    <a:pt x="402" y="153"/>
                  </a:lnTo>
                  <a:lnTo>
                    <a:pt x="461" y="165"/>
                  </a:lnTo>
                  <a:lnTo>
                    <a:pt x="462" y="191"/>
                  </a:lnTo>
                  <a:lnTo>
                    <a:pt x="478" y="194"/>
                  </a:lnTo>
                  <a:lnTo>
                    <a:pt x="482" y="154"/>
                  </a:lnTo>
                  <a:lnTo>
                    <a:pt x="507" y="148"/>
                  </a:lnTo>
                  <a:lnTo>
                    <a:pt x="525" y="175"/>
                  </a:lnTo>
                  <a:lnTo>
                    <a:pt x="564" y="194"/>
                  </a:lnTo>
                  <a:lnTo>
                    <a:pt x="584" y="198"/>
                  </a:lnTo>
                  <a:lnTo>
                    <a:pt x="596" y="182"/>
                  </a:lnTo>
                  <a:lnTo>
                    <a:pt x="597" y="157"/>
                  </a:lnTo>
                  <a:lnTo>
                    <a:pt x="621" y="143"/>
                  </a:lnTo>
                  <a:lnTo>
                    <a:pt x="628" y="164"/>
                  </a:lnTo>
                  <a:lnTo>
                    <a:pt x="607" y="200"/>
                  </a:lnTo>
                  <a:lnTo>
                    <a:pt x="610" y="218"/>
                  </a:lnTo>
                  <a:lnTo>
                    <a:pt x="622" y="200"/>
                  </a:lnTo>
                  <a:lnTo>
                    <a:pt x="645" y="179"/>
                  </a:lnTo>
                  <a:lnTo>
                    <a:pt x="647" y="152"/>
                  </a:lnTo>
                  <a:lnTo>
                    <a:pt x="634" y="131"/>
                  </a:lnTo>
                  <a:lnTo>
                    <a:pt x="638" y="114"/>
                  </a:lnTo>
                  <a:lnTo>
                    <a:pt x="669" y="98"/>
                  </a:lnTo>
                  <a:lnTo>
                    <a:pt x="683" y="109"/>
                  </a:lnTo>
                  <a:lnTo>
                    <a:pt x="686" y="200"/>
                  </a:lnTo>
                  <a:lnTo>
                    <a:pt x="708" y="181"/>
                  </a:lnTo>
                  <a:lnTo>
                    <a:pt x="721" y="188"/>
                  </a:lnTo>
                  <a:lnTo>
                    <a:pt x="703" y="220"/>
                  </a:lnTo>
                  <a:lnTo>
                    <a:pt x="726" y="225"/>
                  </a:lnTo>
                  <a:lnTo>
                    <a:pt x="760" y="173"/>
                  </a:lnTo>
                  <a:lnTo>
                    <a:pt x="789" y="203"/>
                  </a:lnTo>
                  <a:lnTo>
                    <a:pt x="777" y="256"/>
                  </a:lnTo>
                  <a:lnTo>
                    <a:pt x="749" y="272"/>
                  </a:lnTo>
                  <a:lnTo>
                    <a:pt x="721" y="259"/>
                  </a:lnTo>
                  <a:lnTo>
                    <a:pt x="672" y="269"/>
                  </a:lnTo>
                  <a:lnTo>
                    <a:pt x="677" y="286"/>
                  </a:lnTo>
                  <a:lnTo>
                    <a:pt x="664" y="307"/>
                  </a:lnTo>
                  <a:lnTo>
                    <a:pt x="623" y="316"/>
                  </a:lnTo>
                  <a:lnTo>
                    <a:pt x="579" y="353"/>
                  </a:lnTo>
                  <a:lnTo>
                    <a:pt x="538" y="407"/>
                  </a:lnTo>
                  <a:lnTo>
                    <a:pt x="533" y="424"/>
                  </a:lnTo>
                  <a:lnTo>
                    <a:pt x="560" y="434"/>
                  </a:lnTo>
                  <a:lnTo>
                    <a:pt x="571" y="460"/>
                  </a:lnTo>
                  <a:lnTo>
                    <a:pt x="607" y="498"/>
                  </a:lnTo>
                  <a:lnTo>
                    <a:pt x="668" y="524"/>
                  </a:lnTo>
                  <a:lnTo>
                    <a:pt x="655" y="584"/>
                  </a:lnTo>
                  <a:lnTo>
                    <a:pt x="653" y="601"/>
                  </a:lnTo>
                  <a:lnTo>
                    <a:pt x="669" y="612"/>
                  </a:lnTo>
                  <a:lnTo>
                    <a:pt x="690" y="584"/>
                  </a:lnTo>
                  <a:lnTo>
                    <a:pt x="692" y="532"/>
                  </a:lnTo>
                  <a:lnTo>
                    <a:pt x="725" y="531"/>
                  </a:lnTo>
                  <a:lnTo>
                    <a:pt x="741" y="501"/>
                  </a:lnTo>
                  <a:lnTo>
                    <a:pt x="743" y="455"/>
                  </a:lnTo>
                  <a:lnTo>
                    <a:pt x="785" y="374"/>
                  </a:lnTo>
                  <a:lnTo>
                    <a:pt x="837" y="392"/>
                  </a:lnTo>
                  <a:lnTo>
                    <a:pt x="865" y="430"/>
                  </a:lnTo>
                  <a:lnTo>
                    <a:pt x="853" y="468"/>
                  </a:lnTo>
                  <a:lnTo>
                    <a:pt x="874" y="480"/>
                  </a:lnTo>
                  <a:lnTo>
                    <a:pt x="925" y="446"/>
                  </a:lnTo>
                  <a:lnTo>
                    <a:pt x="939" y="538"/>
                  </a:lnTo>
                  <a:lnTo>
                    <a:pt x="985" y="595"/>
                  </a:lnTo>
                  <a:lnTo>
                    <a:pt x="986" y="623"/>
                  </a:lnTo>
                  <a:lnTo>
                    <a:pt x="935" y="636"/>
                  </a:lnTo>
                  <a:lnTo>
                    <a:pt x="911" y="663"/>
                  </a:lnTo>
                  <a:lnTo>
                    <a:pt x="858" y="651"/>
                  </a:lnTo>
                  <a:lnTo>
                    <a:pt x="832" y="650"/>
                  </a:lnTo>
                  <a:lnTo>
                    <a:pt x="786" y="686"/>
                  </a:lnTo>
                  <a:lnTo>
                    <a:pt x="814" y="680"/>
                  </a:lnTo>
                  <a:lnTo>
                    <a:pt x="848" y="673"/>
                  </a:lnTo>
                  <a:lnTo>
                    <a:pt x="854" y="681"/>
                  </a:lnTo>
                  <a:lnTo>
                    <a:pt x="845" y="710"/>
                  </a:lnTo>
                  <a:lnTo>
                    <a:pt x="847" y="736"/>
                  </a:lnTo>
                  <a:lnTo>
                    <a:pt x="862" y="746"/>
                  </a:lnTo>
                  <a:lnTo>
                    <a:pt x="878" y="742"/>
                  </a:lnTo>
                  <a:lnTo>
                    <a:pt x="886" y="730"/>
                  </a:lnTo>
                  <a:lnTo>
                    <a:pt x="896" y="730"/>
                  </a:lnTo>
                  <a:lnTo>
                    <a:pt x="879" y="762"/>
                  </a:lnTo>
                  <a:lnTo>
                    <a:pt x="847" y="763"/>
                  </a:lnTo>
                  <a:lnTo>
                    <a:pt x="832" y="784"/>
                  </a:lnTo>
                  <a:lnTo>
                    <a:pt x="814" y="784"/>
                  </a:lnTo>
                  <a:lnTo>
                    <a:pt x="809" y="768"/>
                  </a:lnTo>
                  <a:lnTo>
                    <a:pt x="835" y="742"/>
                  </a:lnTo>
                  <a:lnTo>
                    <a:pt x="803" y="753"/>
                  </a:lnTo>
                  <a:lnTo>
                    <a:pt x="802" y="708"/>
                  </a:lnTo>
                  <a:lnTo>
                    <a:pt x="793" y="703"/>
                  </a:lnTo>
                  <a:lnTo>
                    <a:pt x="766" y="715"/>
                  </a:lnTo>
                  <a:lnTo>
                    <a:pt x="763" y="737"/>
                  </a:lnTo>
                  <a:lnTo>
                    <a:pt x="700" y="737"/>
                  </a:lnTo>
                  <a:lnTo>
                    <a:pt x="647" y="774"/>
                  </a:lnTo>
                  <a:lnTo>
                    <a:pt x="576" y="797"/>
                  </a:lnTo>
                  <a:lnTo>
                    <a:pt x="568" y="787"/>
                  </a:lnTo>
                  <a:lnTo>
                    <a:pt x="604" y="733"/>
                  </a:lnTo>
                  <a:lnTo>
                    <a:pt x="584" y="714"/>
                  </a:lnTo>
                  <a:lnTo>
                    <a:pt x="571" y="689"/>
                  </a:lnTo>
                  <a:lnTo>
                    <a:pt x="543" y="668"/>
                  </a:lnTo>
                  <a:lnTo>
                    <a:pt x="516" y="665"/>
                  </a:lnTo>
                  <a:lnTo>
                    <a:pt x="465" y="630"/>
                  </a:lnTo>
                  <a:lnTo>
                    <a:pt x="95" y="570"/>
                  </a:lnTo>
                  <a:lnTo>
                    <a:pt x="89" y="544"/>
                  </a:lnTo>
                  <a:lnTo>
                    <a:pt x="55" y="512"/>
                  </a:lnTo>
                  <a:lnTo>
                    <a:pt x="55" y="486"/>
                  </a:lnTo>
                  <a:lnTo>
                    <a:pt x="60" y="463"/>
                  </a:lnTo>
                  <a:lnTo>
                    <a:pt x="57" y="450"/>
                  </a:lnTo>
                  <a:lnTo>
                    <a:pt x="44" y="437"/>
                  </a:lnTo>
                  <a:lnTo>
                    <a:pt x="42" y="416"/>
                  </a:lnTo>
                  <a:lnTo>
                    <a:pt x="76" y="392"/>
                  </a:lnTo>
                  <a:lnTo>
                    <a:pt x="55" y="280"/>
                  </a:lnTo>
                  <a:lnTo>
                    <a:pt x="26" y="279"/>
                  </a:lnTo>
                  <a:lnTo>
                    <a:pt x="0" y="243"/>
                  </a:lnTo>
                  <a:lnTo>
                    <a:pt x="1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548A6EB-25E6-F545-8DD9-9F7CF66ED7F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6486" y="3410848"/>
              <a:ext cx="958453" cy="620316"/>
            </a:xfrm>
            <a:custGeom>
              <a:avLst/>
              <a:gdLst>
                <a:gd name="T0" fmla="*/ 2147483646 w 805"/>
                <a:gd name="T1" fmla="*/ 0 h 521"/>
                <a:gd name="T2" fmla="*/ 2147483646 w 805"/>
                <a:gd name="T3" fmla="*/ 2147483646 h 521"/>
                <a:gd name="T4" fmla="*/ 2147483646 w 805"/>
                <a:gd name="T5" fmla="*/ 2147483646 h 521"/>
                <a:gd name="T6" fmla="*/ 2147483646 w 805"/>
                <a:gd name="T7" fmla="*/ 2147483646 h 521"/>
                <a:gd name="T8" fmla="*/ 2147483646 w 805"/>
                <a:gd name="T9" fmla="*/ 2147483646 h 521"/>
                <a:gd name="T10" fmla="*/ 0 w 805"/>
                <a:gd name="T11" fmla="*/ 2147483646 h 521"/>
                <a:gd name="T12" fmla="*/ 2147483646 w 805"/>
                <a:gd name="T13" fmla="*/ 2147483646 h 521"/>
                <a:gd name="T14" fmla="*/ 2147483646 w 805"/>
                <a:gd name="T15" fmla="*/ 2147483646 h 521"/>
                <a:gd name="T16" fmla="*/ 2147483646 w 805"/>
                <a:gd name="T17" fmla="*/ 2147483646 h 521"/>
                <a:gd name="T18" fmla="*/ 2147483646 w 805"/>
                <a:gd name="T19" fmla="*/ 2147483646 h 521"/>
                <a:gd name="T20" fmla="*/ 2147483646 w 805"/>
                <a:gd name="T21" fmla="*/ 2147483646 h 521"/>
                <a:gd name="T22" fmla="*/ 2147483646 w 805"/>
                <a:gd name="T23" fmla="*/ 2147483646 h 521"/>
                <a:gd name="T24" fmla="*/ 2147483646 w 805"/>
                <a:gd name="T25" fmla="*/ 2147483646 h 521"/>
                <a:gd name="T26" fmla="*/ 2147483646 w 805"/>
                <a:gd name="T27" fmla="*/ 2147483646 h 521"/>
                <a:gd name="T28" fmla="*/ 2147483646 w 805"/>
                <a:gd name="T29" fmla="*/ 2147483646 h 521"/>
                <a:gd name="T30" fmla="*/ 2147483646 w 805"/>
                <a:gd name="T31" fmla="*/ 2147483646 h 521"/>
                <a:gd name="T32" fmla="*/ 2147483646 w 805"/>
                <a:gd name="T33" fmla="*/ 2147483646 h 521"/>
                <a:gd name="T34" fmla="*/ 2147483646 w 805"/>
                <a:gd name="T35" fmla="*/ 2147483646 h 521"/>
                <a:gd name="T36" fmla="*/ 2147483646 w 805"/>
                <a:gd name="T37" fmla="*/ 2147483646 h 521"/>
                <a:gd name="T38" fmla="*/ 2147483646 w 805"/>
                <a:gd name="T39" fmla="*/ 2147483646 h 521"/>
                <a:gd name="T40" fmla="*/ 2147483646 w 805"/>
                <a:gd name="T41" fmla="*/ 2147483646 h 521"/>
                <a:gd name="T42" fmla="*/ 2147483646 w 805"/>
                <a:gd name="T43" fmla="*/ 2147483646 h 521"/>
                <a:gd name="T44" fmla="*/ 2147483646 w 805"/>
                <a:gd name="T45" fmla="*/ 2147483646 h 521"/>
                <a:gd name="T46" fmla="*/ 2147483646 w 805"/>
                <a:gd name="T47" fmla="*/ 2147483646 h 521"/>
                <a:gd name="T48" fmla="*/ 2147483646 w 805"/>
                <a:gd name="T49" fmla="*/ 2147483646 h 521"/>
                <a:gd name="T50" fmla="*/ 2147483646 w 805"/>
                <a:gd name="T51" fmla="*/ 2147483646 h 521"/>
                <a:gd name="T52" fmla="*/ 2147483646 w 805"/>
                <a:gd name="T53" fmla="*/ 2147483646 h 521"/>
                <a:gd name="T54" fmla="*/ 2147483646 w 805"/>
                <a:gd name="T55" fmla="*/ 2147483646 h 521"/>
                <a:gd name="T56" fmla="*/ 2147483646 w 805"/>
                <a:gd name="T57" fmla="*/ 2147483646 h 521"/>
                <a:gd name="T58" fmla="*/ 2147483646 w 805"/>
                <a:gd name="T59" fmla="*/ 2147483646 h 521"/>
                <a:gd name="T60" fmla="*/ 2147483646 w 805"/>
                <a:gd name="T61" fmla="*/ 2147483646 h 521"/>
                <a:gd name="T62" fmla="*/ 2147483646 w 805"/>
                <a:gd name="T63" fmla="*/ 2147483646 h 521"/>
                <a:gd name="T64" fmla="*/ 2147483646 w 805"/>
                <a:gd name="T65" fmla="*/ 2147483646 h 521"/>
                <a:gd name="T66" fmla="*/ 2147483646 w 805"/>
                <a:gd name="T67" fmla="*/ 2147483646 h 521"/>
                <a:gd name="T68" fmla="*/ 2147483646 w 805"/>
                <a:gd name="T69" fmla="*/ 2147483646 h 521"/>
                <a:gd name="T70" fmla="*/ 2147483646 w 805"/>
                <a:gd name="T71" fmla="*/ 2147483646 h 521"/>
                <a:gd name="T72" fmla="*/ 2147483646 w 805"/>
                <a:gd name="T73" fmla="*/ 2147483646 h 521"/>
                <a:gd name="T74" fmla="*/ 2147483646 w 805"/>
                <a:gd name="T75" fmla="*/ 2147483646 h 521"/>
                <a:gd name="T76" fmla="*/ 2147483646 w 805"/>
                <a:gd name="T77" fmla="*/ 2147483646 h 521"/>
                <a:gd name="T78" fmla="*/ 2147483646 w 805"/>
                <a:gd name="T79" fmla="*/ 2147483646 h 521"/>
                <a:gd name="T80" fmla="*/ 2147483646 w 805"/>
                <a:gd name="T81" fmla="*/ 2147483646 h 521"/>
                <a:gd name="T82" fmla="*/ 2147483646 w 805"/>
                <a:gd name="T83" fmla="*/ 2147483646 h 521"/>
                <a:gd name="T84" fmla="*/ 2147483646 w 805"/>
                <a:gd name="T85" fmla="*/ 2147483646 h 521"/>
                <a:gd name="T86" fmla="*/ 2147483646 w 805"/>
                <a:gd name="T87" fmla="*/ 2147483646 h 521"/>
                <a:gd name="T88" fmla="*/ 2147483646 w 805"/>
                <a:gd name="T89" fmla="*/ 2147483646 h 521"/>
                <a:gd name="T90" fmla="*/ 2147483646 w 805"/>
                <a:gd name="T91" fmla="*/ 2147483646 h 521"/>
                <a:gd name="T92" fmla="*/ 2147483646 w 805"/>
                <a:gd name="T93" fmla="*/ 2147483646 h 521"/>
                <a:gd name="T94" fmla="*/ 2147483646 w 805"/>
                <a:gd name="T95" fmla="*/ 2147483646 h 521"/>
                <a:gd name="T96" fmla="*/ 2147483646 w 805"/>
                <a:gd name="T97" fmla="*/ 2147483646 h 521"/>
                <a:gd name="T98" fmla="*/ 2147483646 w 805"/>
                <a:gd name="T99" fmla="*/ 2147483646 h 521"/>
                <a:gd name="T100" fmla="*/ 2147483646 w 805"/>
                <a:gd name="T101" fmla="*/ 2147483646 h 521"/>
                <a:gd name="T102" fmla="*/ 2147483646 w 805"/>
                <a:gd name="T103" fmla="*/ 2147483646 h 521"/>
                <a:gd name="T104" fmla="*/ 2147483646 w 805"/>
                <a:gd name="T105" fmla="*/ 2147483646 h 521"/>
                <a:gd name="T106" fmla="*/ 2147483646 w 805"/>
                <a:gd name="T107" fmla="*/ 2147483646 h 521"/>
                <a:gd name="T108" fmla="*/ 2147483646 w 805"/>
                <a:gd name="T109" fmla="*/ 0 h 521"/>
                <a:gd name="T110" fmla="*/ 2147483646 w 805"/>
                <a:gd name="T111" fmla="*/ 0 h 52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05"/>
                <a:gd name="T169" fmla="*/ 0 h 521"/>
                <a:gd name="T170" fmla="*/ 805 w 805"/>
                <a:gd name="T171" fmla="*/ 521 h 52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05" h="521">
                  <a:moveTo>
                    <a:pt x="102" y="0"/>
                  </a:moveTo>
                  <a:lnTo>
                    <a:pt x="97" y="21"/>
                  </a:lnTo>
                  <a:lnTo>
                    <a:pt x="78" y="9"/>
                  </a:lnTo>
                  <a:lnTo>
                    <a:pt x="69" y="9"/>
                  </a:lnTo>
                  <a:lnTo>
                    <a:pt x="64" y="31"/>
                  </a:lnTo>
                  <a:lnTo>
                    <a:pt x="0" y="175"/>
                  </a:lnTo>
                  <a:lnTo>
                    <a:pt x="17" y="299"/>
                  </a:lnTo>
                  <a:lnTo>
                    <a:pt x="38" y="309"/>
                  </a:lnTo>
                  <a:lnTo>
                    <a:pt x="42" y="343"/>
                  </a:lnTo>
                  <a:lnTo>
                    <a:pt x="85" y="343"/>
                  </a:lnTo>
                  <a:lnTo>
                    <a:pt x="127" y="375"/>
                  </a:lnTo>
                  <a:lnTo>
                    <a:pt x="209" y="382"/>
                  </a:lnTo>
                  <a:lnTo>
                    <a:pt x="217" y="426"/>
                  </a:lnTo>
                  <a:lnTo>
                    <a:pt x="230" y="435"/>
                  </a:lnTo>
                  <a:lnTo>
                    <a:pt x="248" y="416"/>
                  </a:lnTo>
                  <a:lnTo>
                    <a:pt x="263" y="423"/>
                  </a:lnTo>
                  <a:lnTo>
                    <a:pt x="276" y="483"/>
                  </a:lnTo>
                  <a:lnTo>
                    <a:pt x="298" y="497"/>
                  </a:lnTo>
                  <a:lnTo>
                    <a:pt x="316" y="463"/>
                  </a:lnTo>
                  <a:lnTo>
                    <a:pt x="372" y="422"/>
                  </a:lnTo>
                  <a:lnTo>
                    <a:pt x="409" y="440"/>
                  </a:lnTo>
                  <a:lnTo>
                    <a:pt x="440" y="443"/>
                  </a:lnTo>
                  <a:lnTo>
                    <a:pt x="442" y="422"/>
                  </a:lnTo>
                  <a:lnTo>
                    <a:pt x="507" y="423"/>
                  </a:lnTo>
                  <a:lnTo>
                    <a:pt x="520" y="439"/>
                  </a:lnTo>
                  <a:lnTo>
                    <a:pt x="523" y="471"/>
                  </a:lnTo>
                  <a:lnTo>
                    <a:pt x="515" y="490"/>
                  </a:lnTo>
                  <a:lnTo>
                    <a:pt x="524" y="521"/>
                  </a:lnTo>
                  <a:lnTo>
                    <a:pt x="544" y="521"/>
                  </a:lnTo>
                  <a:lnTo>
                    <a:pt x="563" y="491"/>
                  </a:lnTo>
                  <a:lnTo>
                    <a:pt x="555" y="476"/>
                  </a:lnTo>
                  <a:lnTo>
                    <a:pt x="548" y="445"/>
                  </a:lnTo>
                  <a:lnTo>
                    <a:pt x="559" y="409"/>
                  </a:lnTo>
                  <a:lnTo>
                    <a:pt x="612" y="363"/>
                  </a:lnTo>
                  <a:lnTo>
                    <a:pt x="652" y="351"/>
                  </a:lnTo>
                  <a:lnTo>
                    <a:pt x="647" y="313"/>
                  </a:lnTo>
                  <a:lnTo>
                    <a:pt x="703" y="253"/>
                  </a:lnTo>
                  <a:lnTo>
                    <a:pt x="759" y="244"/>
                  </a:lnTo>
                  <a:lnTo>
                    <a:pt x="750" y="213"/>
                  </a:lnTo>
                  <a:lnTo>
                    <a:pt x="805" y="181"/>
                  </a:lnTo>
                  <a:lnTo>
                    <a:pt x="805" y="140"/>
                  </a:lnTo>
                  <a:lnTo>
                    <a:pt x="800" y="137"/>
                  </a:lnTo>
                  <a:lnTo>
                    <a:pt x="780" y="143"/>
                  </a:lnTo>
                  <a:lnTo>
                    <a:pt x="778" y="168"/>
                  </a:lnTo>
                  <a:lnTo>
                    <a:pt x="712" y="170"/>
                  </a:lnTo>
                  <a:lnTo>
                    <a:pt x="661" y="204"/>
                  </a:lnTo>
                  <a:lnTo>
                    <a:pt x="582" y="230"/>
                  </a:lnTo>
                  <a:lnTo>
                    <a:pt x="568" y="214"/>
                  </a:lnTo>
                  <a:lnTo>
                    <a:pt x="605" y="159"/>
                  </a:lnTo>
                  <a:lnTo>
                    <a:pt x="587" y="142"/>
                  </a:lnTo>
                  <a:lnTo>
                    <a:pt x="575" y="119"/>
                  </a:lnTo>
                  <a:lnTo>
                    <a:pt x="550" y="98"/>
                  </a:lnTo>
                  <a:lnTo>
                    <a:pt x="523" y="96"/>
                  </a:lnTo>
                  <a:lnTo>
                    <a:pt x="470" y="6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FB609E7E-7A6C-A246-BC9B-E4906C7B6D6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3154" y="3223921"/>
              <a:ext cx="27384" cy="77390"/>
            </a:xfrm>
            <a:custGeom>
              <a:avLst/>
              <a:gdLst>
                <a:gd name="T0" fmla="*/ 2147483646 w 23"/>
                <a:gd name="T1" fmla="*/ 0 h 65"/>
                <a:gd name="T2" fmla="*/ 0 w 23"/>
                <a:gd name="T3" fmla="*/ 2147483646 h 65"/>
                <a:gd name="T4" fmla="*/ 2147483646 w 23"/>
                <a:gd name="T5" fmla="*/ 2147483646 h 65"/>
                <a:gd name="T6" fmla="*/ 2147483646 w 23"/>
                <a:gd name="T7" fmla="*/ 2147483646 h 65"/>
                <a:gd name="T8" fmla="*/ 2147483646 w 23"/>
                <a:gd name="T9" fmla="*/ 2147483646 h 65"/>
                <a:gd name="T10" fmla="*/ 2147483646 w 23"/>
                <a:gd name="T11" fmla="*/ 2147483646 h 65"/>
                <a:gd name="T12" fmla="*/ 2147483646 w 23"/>
                <a:gd name="T13" fmla="*/ 2147483646 h 65"/>
                <a:gd name="T14" fmla="*/ 2147483646 w 23"/>
                <a:gd name="T15" fmla="*/ 2147483646 h 65"/>
                <a:gd name="T16" fmla="*/ 2147483646 w 23"/>
                <a:gd name="T17" fmla="*/ 2147483646 h 65"/>
                <a:gd name="T18" fmla="*/ 2147483646 w 23"/>
                <a:gd name="T19" fmla="*/ 2147483646 h 65"/>
                <a:gd name="T20" fmla="*/ 2147483646 w 23"/>
                <a:gd name="T21" fmla="*/ 2147483646 h 65"/>
                <a:gd name="T22" fmla="*/ 2147483646 w 23"/>
                <a:gd name="T23" fmla="*/ 2147483646 h 65"/>
                <a:gd name="T24" fmla="*/ 2147483646 w 23"/>
                <a:gd name="T25" fmla="*/ 2147483646 h 65"/>
                <a:gd name="T26" fmla="*/ 2147483646 w 23"/>
                <a:gd name="T27" fmla="*/ 0 h 65"/>
                <a:gd name="T28" fmla="*/ 2147483646 w 23"/>
                <a:gd name="T29" fmla="*/ 0 h 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"/>
                <a:gd name="T46" fmla="*/ 0 h 65"/>
                <a:gd name="T47" fmla="*/ 23 w 23"/>
                <a:gd name="T48" fmla="*/ 65 h 6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" h="65">
                  <a:moveTo>
                    <a:pt x="10" y="0"/>
                  </a:moveTo>
                  <a:lnTo>
                    <a:pt x="0" y="18"/>
                  </a:lnTo>
                  <a:lnTo>
                    <a:pt x="4" y="30"/>
                  </a:lnTo>
                  <a:lnTo>
                    <a:pt x="10" y="34"/>
                  </a:lnTo>
                  <a:lnTo>
                    <a:pt x="8" y="38"/>
                  </a:lnTo>
                  <a:lnTo>
                    <a:pt x="2" y="41"/>
                  </a:lnTo>
                  <a:lnTo>
                    <a:pt x="4" y="57"/>
                  </a:lnTo>
                  <a:lnTo>
                    <a:pt x="11" y="65"/>
                  </a:lnTo>
                  <a:lnTo>
                    <a:pt x="16" y="59"/>
                  </a:lnTo>
                  <a:lnTo>
                    <a:pt x="10" y="42"/>
                  </a:lnTo>
                  <a:lnTo>
                    <a:pt x="13" y="27"/>
                  </a:lnTo>
                  <a:lnTo>
                    <a:pt x="23" y="14"/>
                  </a:lnTo>
                  <a:lnTo>
                    <a:pt x="16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7AC14B3D-5C5E-AE4F-B2EA-4B108F9EF74F}"/>
                </a:ext>
              </a:extLst>
            </p:cNvPr>
            <p:cNvSpPr>
              <a:spLocks/>
            </p:cNvSpPr>
            <p:nvPr/>
          </p:nvSpPr>
          <p:spPr bwMode="gray">
            <a:xfrm>
              <a:off x="4308873" y="3346554"/>
              <a:ext cx="54769" cy="66675"/>
            </a:xfrm>
            <a:custGeom>
              <a:avLst/>
              <a:gdLst>
                <a:gd name="T0" fmla="*/ 2147483646 w 46"/>
                <a:gd name="T1" fmla="*/ 0 h 56"/>
                <a:gd name="T2" fmla="*/ 0 w 46"/>
                <a:gd name="T3" fmla="*/ 2147483646 h 56"/>
                <a:gd name="T4" fmla="*/ 2147483646 w 46"/>
                <a:gd name="T5" fmla="*/ 2147483646 h 56"/>
                <a:gd name="T6" fmla="*/ 2147483646 w 46"/>
                <a:gd name="T7" fmla="*/ 2147483646 h 56"/>
                <a:gd name="T8" fmla="*/ 2147483646 w 46"/>
                <a:gd name="T9" fmla="*/ 2147483646 h 56"/>
                <a:gd name="T10" fmla="*/ 2147483646 w 46"/>
                <a:gd name="T11" fmla="*/ 2147483646 h 56"/>
                <a:gd name="T12" fmla="*/ 2147483646 w 46"/>
                <a:gd name="T13" fmla="*/ 2147483646 h 56"/>
                <a:gd name="T14" fmla="*/ 2147483646 w 46"/>
                <a:gd name="T15" fmla="*/ 2147483646 h 56"/>
                <a:gd name="T16" fmla="*/ 2147483646 w 46"/>
                <a:gd name="T17" fmla="*/ 0 h 56"/>
                <a:gd name="T18" fmla="*/ 2147483646 w 46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56"/>
                <a:gd name="T32" fmla="*/ 46 w 46"/>
                <a:gd name="T33" fmla="*/ 56 h 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56">
                  <a:moveTo>
                    <a:pt x="10" y="0"/>
                  </a:moveTo>
                  <a:lnTo>
                    <a:pt x="0" y="3"/>
                  </a:lnTo>
                  <a:lnTo>
                    <a:pt x="16" y="20"/>
                  </a:lnTo>
                  <a:lnTo>
                    <a:pt x="19" y="41"/>
                  </a:lnTo>
                  <a:lnTo>
                    <a:pt x="34" y="56"/>
                  </a:lnTo>
                  <a:lnTo>
                    <a:pt x="46" y="54"/>
                  </a:lnTo>
                  <a:lnTo>
                    <a:pt x="46" y="33"/>
                  </a:lnTo>
                  <a:lnTo>
                    <a:pt x="32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5DA4014-6A32-8C41-9818-90F34C262A19}"/>
                </a:ext>
              </a:extLst>
            </p:cNvPr>
            <p:cNvSpPr>
              <a:spLocks/>
            </p:cNvSpPr>
            <p:nvPr/>
          </p:nvSpPr>
          <p:spPr bwMode="gray">
            <a:xfrm>
              <a:off x="4663679" y="4177612"/>
              <a:ext cx="75009" cy="88106"/>
            </a:xfrm>
            <a:custGeom>
              <a:avLst/>
              <a:gdLst>
                <a:gd name="T0" fmla="*/ 0 w 63"/>
                <a:gd name="T1" fmla="*/ 2147483646 h 74"/>
                <a:gd name="T2" fmla="*/ 2147483646 w 63"/>
                <a:gd name="T3" fmla="*/ 2147483646 h 74"/>
                <a:gd name="T4" fmla="*/ 2147483646 w 63"/>
                <a:gd name="T5" fmla="*/ 2147483646 h 74"/>
                <a:gd name="T6" fmla="*/ 2147483646 w 63"/>
                <a:gd name="T7" fmla="*/ 2147483646 h 74"/>
                <a:gd name="T8" fmla="*/ 2147483646 w 63"/>
                <a:gd name="T9" fmla="*/ 2147483646 h 74"/>
                <a:gd name="T10" fmla="*/ 2147483646 w 63"/>
                <a:gd name="T11" fmla="*/ 2147483646 h 74"/>
                <a:gd name="T12" fmla="*/ 2147483646 w 63"/>
                <a:gd name="T13" fmla="*/ 0 h 74"/>
                <a:gd name="T14" fmla="*/ 2147483646 w 63"/>
                <a:gd name="T15" fmla="*/ 2147483646 h 74"/>
                <a:gd name="T16" fmla="*/ 2147483646 w 63"/>
                <a:gd name="T17" fmla="*/ 2147483646 h 74"/>
                <a:gd name="T18" fmla="*/ 0 w 63"/>
                <a:gd name="T19" fmla="*/ 2147483646 h 74"/>
                <a:gd name="T20" fmla="*/ 0 w 63"/>
                <a:gd name="T21" fmla="*/ 2147483646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3"/>
                <a:gd name="T34" fmla="*/ 0 h 74"/>
                <a:gd name="T35" fmla="*/ 63 w 63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3" h="74">
                  <a:moveTo>
                    <a:pt x="0" y="52"/>
                  </a:moveTo>
                  <a:lnTo>
                    <a:pt x="32" y="74"/>
                  </a:lnTo>
                  <a:lnTo>
                    <a:pt x="63" y="36"/>
                  </a:lnTo>
                  <a:lnTo>
                    <a:pt x="58" y="27"/>
                  </a:lnTo>
                  <a:lnTo>
                    <a:pt x="47" y="27"/>
                  </a:lnTo>
                  <a:lnTo>
                    <a:pt x="47" y="5"/>
                  </a:lnTo>
                  <a:lnTo>
                    <a:pt x="40" y="0"/>
                  </a:lnTo>
                  <a:lnTo>
                    <a:pt x="15" y="8"/>
                  </a:lnTo>
                  <a:lnTo>
                    <a:pt x="24" y="28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11C40080-07AF-3E4D-91B2-CFD3F820270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4401" y="4220474"/>
              <a:ext cx="94060" cy="69056"/>
            </a:xfrm>
            <a:custGeom>
              <a:avLst/>
              <a:gdLst>
                <a:gd name="T0" fmla="*/ 2147483646 w 79"/>
                <a:gd name="T1" fmla="*/ 2147483646 h 58"/>
                <a:gd name="T2" fmla="*/ 2147483646 w 79"/>
                <a:gd name="T3" fmla="*/ 0 h 58"/>
                <a:gd name="T4" fmla="*/ 2147483646 w 79"/>
                <a:gd name="T5" fmla="*/ 2147483646 h 58"/>
                <a:gd name="T6" fmla="*/ 2147483646 w 79"/>
                <a:gd name="T7" fmla="*/ 2147483646 h 58"/>
                <a:gd name="T8" fmla="*/ 2147483646 w 79"/>
                <a:gd name="T9" fmla="*/ 2147483646 h 58"/>
                <a:gd name="T10" fmla="*/ 2147483646 w 79"/>
                <a:gd name="T11" fmla="*/ 2147483646 h 58"/>
                <a:gd name="T12" fmla="*/ 2147483646 w 79"/>
                <a:gd name="T13" fmla="*/ 2147483646 h 58"/>
                <a:gd name="T14" fmla="*/ 2147483646 w 79"/>
                <a:gd name="T15" fmla="*/ 2147483646 h 58"/>
                <a:gd name="T16" fmla="*/ 2147483646 w 79"/>
                <a:gd name="T17" fmla="*/ 2147483646 h 58"/>
                <a:gd name="T18" fmla="*/ 0 w 79"/>
                <a:gd name="T19" fmla="*/ 2147483646 h 58"/>
                <a:gd name="T20" fmla="*/ 2147483646 w 79"/>
                <a:gd name="T21" fmla="*/ 2147483646 h 58"/>
                <a:gd name="T22" fmla="*/ 2147483646 w 79"/>
                <a:gd name="T23" fmla="*/ 2147483646 h 5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9"/>
                <a:gd name="T37" fmla="*/ 0 h 58"/>
                <a:gd name="T38" fmla="*/ 79 w 79"/>
                <a:gd name="T39" fmla="*/ 58 h 5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9" h="58">
                  <a:moveTo>
                    <a:pt x="16" y="2"/>
                  </a:moveTo>
                  <a:lnTo>
                    <a:pt x="64" y="0"/>
                  </a:lnTo>
                  <a:lnTo>
                    <a:pt x="79" y="17"/>
                  </a:lnTo>
                  <a:lnTo>
                    <a:pt x="70" y="15"/>
                  </a:lnTo>
                  <a:lnTo>
                    <a:pt x="53" y="16"/>
                  </a:lnTo>
                  <a:lnTo>
                    <a:pt x="30" y="37"/>
                  </a:lnTo>
                  <a:lnTo>
                    <a:pt x="20" y="58"/>
                  </a:lnTo>
                  <a:lnTo>
                    <a:pt x="15" y="55"/>
                  </a:lnTo>
                  <a:lnTo>
                    <a:pt x="15" y="32"/>
                  </a:lnTo>
                  <a:lnTo>
                    <a:pt x="0" y="2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88ADCA0E-2EA8-6E40-904C-6BCCA6E695E3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6541" y="4251430"/>
              <a:ext cx="28575" cy="30956"/>
            </a:xfrm>
            <a:custGeom>
              <a:avLst/>
              <a:gdLst>
                <a:gd name="T0" fmla="*/ 0 w 24"/>
                <a:gd name="T1" fmla="*/ 2147483646 h 26"/>
                <a:gd name="T2" fmla="*/ 2147483646 w 24"/>
                <a:gd name="T3" fmla="*/ 2147483646 h 26"/>
                <a:gd name="T4" fmla="*/ 2147483646 w 24"/>
                <a:gd name="T5" fmla="*/ 2147483646 h 26"/>
                <a:gd name="T6" fmla="*/ 2147483646 w 24"/>
                <a:gd name="T7" fmla="*/ 0 h 26"/>
                <a:gd name="T8" fmla="*/ 0 w 24"/>
                <a:gd name="T9" fmla="*/ 2147483646 h 26"/>
                <a:gd name="T10" fmla="*/ 0 w 24"/>
                <a:gd name="T11" fmla="*/ 214748364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26"/>
                <a:gd name="T20" fmla="*/ 24 w 24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26">
                  <a:moveTo>
                    <a:pt x="0" y="15"/>
                  </a:moveTo>
                  <a:lnTo>
                    <a:pt x="24" y="26"/>
                  </a:lnTo>
                  <a:lnTo>
                    <a:pt x="24" y="7"/>
                  </a:lnTo>
                  <a:lnTo>
                    <a:pt x="11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AAD79AFF-A097-BF40-9965-2BF36779AADC}"/>
                </a:ext>
              </a:extLst>
            </p:cNvPr>
            <p:cNvSpPr>
              <a:spLocks/>
            </p:cNvSpPr>
            <p:nvPr/>
          </p:nvSpPr>
          <p:spPr bwMode="gray">
            <a:xfrm>
              <a:off x="4752975" y="4243095"/>
              <a:ext cx="67866" cy="76200"/>
            </a:xfrm>
            <a:custGeom>
              <a:avLst/>
              <a:gdLst>
                <a:gd name="T0" fmla="*/ 2147483646 w 57"/>
                <a:gd name="T1" fmla="*/ 0 h 64"/>
                <a:gd name="T2" fmla="*/ 2147483646 w 57"/>
                <a:gd name="T3" fmla="*/ 2147483646 h 64"/>
                <a:gd name="T4" fmla="*/ 2147483646 w 57"/>
                <a:gd name="T5" fmla="*/ 2147483646 h 64"/>
                <a:gd name="T6" fmla="*/ 2147483646 w 57"/>
                <a:gd name="T7" fmla="*/ 2147483646 h 64"/>
                <a:gd name="T8" fmla="*/ 2147483646 w 57"/>
                <a:gd name="T9" fmla="*/ 2147483646 h 64"/>
                <a:gd name="T10" fmla="*/ 0 w 57"/>
                <a:gd name="T11" fmla="*/ 2147483646 h 64"/>
                <a:gd name="T12" fmla="*/ 2147483646 w 57"/>
                <a:gd name="T13" fmla="*/ 2147483646 h 64"/>
                <a:gd name="T14" fmla="*/ 2147483646 w 57"/>
                <a:gd name="T15" fmla="*/ 2147483646 h 64"/>
                <a:gd name="T16" fmla="*/ 2147483646 w 57"/>
                <a:gd name="T17" fmla="*/ 0 h 64"/>
                <a:gd name="T18" fmla="*/ 2147483646 w 57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"/>
                <a:gd name="T31" fmla="*/ 0 h 64"/>
                <a:gd name="T32" fmla="*/ 57 w 57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" h="64">
                  <a:moveTo>
                    <a:pt x="46" y="0"/>
                  </a:moveTo>
                  <a:lnTo>
                    <a:pt x="57" y="2"/>
                  </a:lnTo>
                  <a:lnTo>
                    <a:pt x="57" y="26"/>
                  </a:lnTo>
                  <a:lnTo>
                    <a:pt x="44" y="64"/>
                  </a:lnTo>
                  <a:lnTo>
                    <a:pt x="8" y="60"/>
                  </a:lnTo>
                  <a:lnTo>
                    <a:pt x="0" y="41"/>
                  </a:lnTo>
                  <a:lnTo>
                    <a:pt x="10" y="19"/>
                  </a:lnTo>
                  <a:lnTo>
                    <a:pt x="31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0795D6B-6ED4-9544-9B7A-5A4040822B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63691" y="4320485"/>
              <a:ext cx="55959" cy="57150"/>
            </a:xfrm>
            <a:custGeom>
              <a:avLst/>
              <a:gdLst>
                <a:gd name="T0" fmla="*/ 2147483646 w 47"/>
                <a:gd name="T1" fmla="*/ 2147483646 h 48"/>
                <a:gd name="T2" fmla="*/ 2147483646 w 47"/>
                <a:gd name="T3" fmla="*/ 2147483646 h 48"/>
                <a:gd name="T4" fmla="*/ 2147483646 w 47"/>
                <a:gd name="T5" fmla="*/ 2147483646 h 48"/>
                <a:gd name="T6" fmla="*/ 2147483646 w 47"/>
                <a:gd name="T7" fmla="*/ 2147483646 h 48"/>
                <a:gd name="T8" fmla="*/ 2147483646 w 47"/>
                <a:gd name="T9" fmla="*/ 2147483646 h 48"/>
                <a:gd name="T10" fmla="*/ 0 w 47"/>
                <a:gd name="T11" fmla="*/ 2147483646 h 48"/>
                <a:gd name="T12" fmla="*/ 0 w 47"/>
                <a:gd name="T13" fmla="*/ 0 h 48"/>
                <a:gd name="T14" fmla="*/ 2147483646 w 47"/>
                <a:gd name="T15" fmla="*/ 2147483646 h 48"/>
                <a:gd name="T16" fmla="*/ 2147483646 w 47"/>
                <a:gd name="T17" fmla="*/ 2147483646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"/>
                <a:gd name="T28" fmla="*/ 0 h 48"/>
                <a:gd name="T29" fmla="*/ 47 w 47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" h="48">
                  <a:moveTo>
                    <a:pt x="34" y="2"/>
                  </a:moveTo>
                  <a:lnTo>
                    <a:pt x="42" y="17"/>
                  </a:lnTo>
                  <a:lnTo>
                    <a:pt x="47" y="25"/>
                  </a:lnTo>
                  <a:lnTo>
                    <a:pt x="39" y="48"/>
                  </a:lnTo>
                  <a:lnTo>
                    <a:pt x="25" y="3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3F2EBF2F-F8F1-644C-A78D-C18D7855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4814889" y="4340726"/>
              <a:ext cx="111919" cy="51197"/>
            </a:xfrm>
            <a:custGeom>
              <a:avLst/>
              <a:gdLst>
                <a:gd name="T0" fmla="*/ 2147483646 w 94"/>
                <a:gd name="T1" fmla="*/ 2147483646 h 43"/>
                <a:gd name="T2" fmla="*/ 0 w 94"/>
                <a:gd name="T3" fmla="*/ 2147483646 h 43"/>
                <a:gd name="T4" fmla="*/ 2147483646 w 94"/>
                <a:gd name="T5" fmla="*/ 2147483646 h 43"/>
                <a:gd name="T6" fmla="*/ 2147483646 w 94"/>
                <a:gd name="T7" fmla="*/ 2147483646 h 43"/>
                <a:gd name="T8" fmla="*/ 2147483646 w 94"/>
                <a:gd name="T9" fmla="*/ 2147483646 h 43"/>
                <a:gd name="T10" fmla="*/ 2147483646 w 94"/>
                <a:gd name="T11" fmla="*/ 2147483646 h 43"/>
                <a:gd name="T12" fmla="*/ 2147483646 w 94"/>
                <a:gd name="T13" fmla="*/ 2147483646 h 43"/>
                <a:gd name="T14" fmla="*/ 2147483646 w 94"/>
                <a:gd name="T15" fmla="*/ 2147483646 h 43"/>
                <a:gd name="T16" fmla="*/ 2147483646 w 94"/>
                <a:gd name="T17" fmla="*/ 2147483646 h 43"/>
                <a:gd name="T18" fmla="*/ 2147483646 w 94"/>
                <a:gd name="T19" fmla="*/ 2147483646 h 43"/>
                <a:gd name="T20" fmla="*/ 2147483646 w 94"/>
                <a:gd name="T21" fmla="*/ 2147483646 h 43"/>
                <a:gd name="T22" fmla="*/ 2147483646 w 94"/>
                <a:gd name="T23" fmla="*/ 0 h 43"/>
                <a:gd name="T24" fmla="*/ 2147483646 w 94"/>
                <a:gd name="T25" fmla="*/ 2147483646 h 43"/>
                <a:gd name="T26" fmla="*/ 2147483646 w 94"/>
                <a:gd name="T27" fmla="*/ 2147483646 h 43"/>
                <a:gd name="T28" fmla="*/ 2147483646 w 94"/>
                <a:gd name="T29" fmla="*/ 2147483646 h 43"/>
                <a:gd name="T30" fmla="*/ 2147483646 w 94"/>
                <a:gd name="T31" fmla="*/ 2147483646 h 43"/>
                <a:gd name="T32" fmla="*/ 2147483646 w 94"/>
                <a:gd name="T33" fmla="*/ 2147483646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"/>
                <a:gd name="T52" fmla="*/ 0 h 43"/>
                <a:gd name="T53" fmla="*/ 94 w 94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" h="43">
                  <a:moveTo>
                    <a:pt x="8" y="9"/>
                  </a:moveTo>
                  <a:lnTo>
                    <a:pt x="0" y="34"/>
                  </a:lnTo>
                  <a:lnTo>
                    <a:pt x="26" y="40"/>
                  </a:lnTo>
                  <a:lnTo>
                    <a:pt x="42" y="43"/>
                  </a:lnTo>
                  <a:lnTo>
                    <a:pt x="45" y="25"/>
                  </a:lnTo>
                  <a:lnTo>
                    <a:pt x="60" y="15"/>
                  </a:lnTo>
                  <a:lnTo>
                    <a:pt x="76" y="23"/>
                  </a:lnTo>
                  <a:lnTo>
                    <a:pt x="81" y="32"/>
                  </a:lnTo>
                  <a:lnTo>
                    <a:pt x="89" y="32"/>
                  </a:lnTo>
                  <a:lnTo>
                    <a:pt x="94" y="15"/>
                  </a:lnTo>
                  <a:lnTo>
                    <a:pt x="76" y="8"/>
                  </a:lnTo>
                  <a:lnTo>
                    <a:pt x="62" y="0"/>
                  </a:lnTo>
                  <a:lnTo>
                    <a:pt x="47" y="9"/>
                  </a:lnTo>
                  <a:lnTo>
                    <a:pt x="30" y="18"/>
                  </a:lnTo>
                  <a:lnTo>
                    <a:pt x="13" y="10"/>
                  </a:lnTo>
                  <a:lnTo>
                    <a:pt x="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3971FD9-DB27-6D45-9A22-0529D6F5D7CB}"/>
                </a:ext>
              </a:extLst>
            </p:cNvPr>
            <p:cNvSpPr>
              <a:spLocks/>
            </p:cNvSpPr>
            <p:nvPr/>
          </p:nvSpPr>
          <p:spPr bwMode="gray">
            <a:xfrm>
              <a:off x="4888708" y="4289530"/>
              <a:ext cx="194072" cy="326231"/>
            </a:xfrm>
            <a:custGeom>
              <a:avLst/>
              <a:gdLst>
                <a:gd name="T0" fmla="*/ 2147483646 w 163"/>
                <a:gd name="T1" fmla="*/ 2147483646 h 274"/>
                <a:gd name="T2" fmla="*/ 2147483646 w 163"/>
                <a:gd name="T3" fmla="*/ 0 h 274"/>
                <a:gd name="T4" fmla="*/ 2147483646 w 163"/>
                <a:gd name="T5" fmla="*/ 2147483646 h 274"/>
                <a:gd name="T6" fmla="*/ 2147483646 w 163"/>
                <a:gd name="T7" fmla="*/ 2147483646 h 274"/>
                <a:gd name="T8" fmla="*/ 2147483646 w 163"/>
                <a:gd name="T9" fmla="*/ 2147483646 h 274"/>
                <a:gd name="T10" fmla="*/ 2147483646 w 163"/>
                <a:gd name="T11" fmla="*/ 2147483646 h 274"/>
                <a:gd name="T12" fmla="*/ 0 w 163"/>
                <a:gd name="T13" fmla="*/ 2147483646 h 274"/>
                <a:gd name="T14" fmla="*/ 2147483646 w 163"/>
                <a:gd name="T15" fmla="*/ 2147483646 h 274"/>
                <a:gd name="T16" fmla="*/ 2147483646 w 163"/>
                <a:gd name="T17" fmla="*/ 2147483646 h 274"/>
                <a:gd name="T18" fmla="*/ 2147483646 w 163"/>
                <a:gd name="T19" fmla="*/ 2147483646 h 274"/>
                <a:gd name="T20" fmla="*/ 2147483646 w 163"/>
                <a:gd name="T21" fmla="*/ 2147483646 h 274"/>
                <a:gd name="T22" fmla="*/ 2147483646 w 163"/>
                <a:gd name="T23" fmla="*/ 2147483646 h 274"/>
                <a:gd name="T24" fmla="*/ 2147483646 w 163"/>
                <a:gd name="T25" fmla="*/ 2147483646 h 274"/>
                <a:gd name="T26" fmla="*/ 2147483646 w 163"/>
                <a:gd name="T27" fmla="*/ 2147483646 h 274"/>
                <a:gd name="T28" fmla="*/ 2147483646 w 163"/>
                <a:gd name="T29" fmla="*/ 2147483646 h 274"/>
                <a:gd name="T30" fmla="*/ 2147483646 w 163"/>
                <a:gd name="T31" fmla="*/ 2147483646 h 274"/>
                <a:gd name="T32" fmla="*/ 2147483646 w 163"/>
                <a:gd name="T33" fmla="*/ 2147483646 h 274"/>
                <a:gd name="T34" fmla="*/ 2147483646 w 163"/>
                <a:gd name="T35" fmla="*/ 2147483646 h 274"/>
                <a:gd name="T36" fmla="*/ 2147483646 w 163"/>
                <a:gd name="T37" fmla="*/ 2147483646 h 274"/>
                <a:gd name="T38" fmla="*/ 2147483646 w 163"/>
                <a:gd name="T39" fmla="*/ 2147483646 h 274"/>
                <a:gd name="T40" fmla="*/ 2147483646 w 163"/>
                <a:gd name="T41" fmla="*/ 2147483646 h 274"/>
                <a:gd name="T42" fmla="*/ 2147483646 w 163"/>
                <a:gd name="T43" fmla="*/ 2147483646 h 2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3"/>
                <a:gd name="T67" fmla="*/ 0 h 274"/>
                <a:gd name="T68" fmla="*/ 163 w 163"/>
                <a:gd name="T69" fmla="*/ 274 h 27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3" h="274">
                  <a:moveTo>
                    <a:pt x="120" y="1"/>
                  </a:moveTo>
                  <a:lnTo>
                    <a:pt x="109" y="0"/>
                  </a:lnTo>
                  <a:lnTo>
                    <a:pt x="37" y="58"/>
                  </a:lnTo>
                  <a:lnTo>
                    <a:pt x="30" y="79"/>
                  </a:lnTo>
                  <a:lnTo>
                    <a:pt x="20" y="81"/>
                  </a:lnTo>
                  <a:lnTo>
                    <a:pt x="24" y="126"/>
                  </a:lnTo>
                  <a:lnTo>
                    <a:pt x="0" y="186"/>
                  </a:lnTo>
                  <a:lnTo>
                    <a:pt x="27" y="210"/>
                  </a:lnTo>
                  <a:lnTo>
                    <a:pt x="61" y="211"/>
                  </a:lnTo>
                  <a:lnTo>
                    <a:pt x="84" y="247"/>
                  </a:lnTo>
                  <a:lnTo>
                    <a:pt x="120" y="248"/>
                  </a:lnTo>
                  <a:lnTo>
                    <a:pt x="118" y="274"/>
                  </a:lnTo>
                  <a:lnTo>
                    <a:pt x="132" y="274"/>
                  </a:lnTo>
                  <a:lnTo>
                    <a:pt x="146" y="226"/>
                  </a:lnTo>
                  <a:lnTo>
                    <a:pt x="133" y="210"/>
                  </a:lnTo>
                  <a:lnTo>
                    <a:pt x="135" y="179"/>
                  </a:lnTo>
                  <a:lnTo>
                    <a:pt x="163" y="177"/>
                  </a:lnTo>
                  <a:lnTo>
                    <a:pt x="159" y="107"/>
                  </a:lnTo>
                  <a:lnTo>
                    <a:pt x="99" y="87"/>
                  </a:lnTo>
                  <a:lnTo>
                    <a:pt x="84" y="49"/>
                  </a:lnTo>
                  <a:lnTo>
                    <a:pt x="1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BD5AA359-6341-F84E-ABED-CF21BEC4EA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997053" y="4300245"/>
              <a:ext cx="223838" cy="227409"/>
            </a:xfrm>
            <a:custGeom>
              <a:avLst/>
              <a:gdLst>
                <a:gd name="T0" fmla="*/ 2147483646 w 188"/>
                <a:gd name="T1" fmla="*/ 2147483646 h 191"/>
                <a:gd name="T2" fmla="*/ 2147483646 w 188"/>
                <a:gd name="T3" fmla="*/ 2147483646 h 191"/>
                <a:gd name="T4" fmla="*/ 2147483646 w 188"/>
                <a:gd name="T5" fmla="*/ 2147483646 h 191"/>
                <a:gd name="T6" fmla="*/ 2147483646 w 188"/>
                <a:gd name="T7" fmla="*/ 2147483646 h 191"/>
                <a:gd name="T8" fmla="*/ 2147483646 w 188"/>
                <a:gd name="T9" fmla="*/ 0 h 191"/>
                <a:gd name="T10" fmla="*/ 2147483646 w 188"/>
                <a:gd name="T11" fmla="*/ 2147483646 h 191"/>
                <a:gd name="T12" fmla="*/ 2147483646 w 188"/>
                <a:gd name="T13" fmla="*/ 2147483646 h 191"/>
                <a:gd name="T14" fmla="*/ 2147483646 w 188"/>
                <a:gd name="T15" fmla="*/ 2147483646 h 191"/>
                <a:gd name="T16" fmla="*/ 2147483646 w 188"/>
                <a:gd name="T17" fmla="*/ 2147483646 h 191"/>
                <a:gd name="T18" fmla="*/ 2147483646 w 188"/>
                <a:gd name="T19" fmla="*/ 2147483646 h 191"/>
                <a:gd name="T20" fmla="*/ 2147483646 w 188"/>
                <a:gd name="T21" fmla="*/ 2147483646 h 191"/>
                <a:gd name="T22" fmla="*/ 2147483646 w 188"/>
                <a:gd name="T23" fmla="*/ 2147483646 h 191"/>
                <a:gd name="T24" fmla="*/ 2147483646 w 188"/>
                <a:gd name="T25" fmla="*/ 2147483646 h 191"/>
                <a:gd name="T26" fmla="*/ 2147483646 w 188"/>
                <a:gd name="T27" fmla="*/ 2147483646 h 191"/>
                <a:gd name="T28" fmla="*/ 2147483646 w 188"/>
                <a:gd name="T29" fmla="*/ 2147483646 h 191"/>
                <a:gd name="T30" fmla="*/ 2147483646 w 188"/>
                <a:gd name="T31" fmla="*/ 2147483646 h 191"/>
                <a:gd name="T32" fmla="*/ 2147483646 w 188"/>
                <a:gd name="T33" fmla="*/ 2147483646 h 191"/>
                <a:gd name="T34" fmla="*/ 2147483646 w 188"/>
                <a:gd name="T35" fmla="*/ 2147483646 h 191"/>
                <a:gd name="T36" fmla="*/ 2147483646 w 188"/>
                <a:gd name="T37" fmla="*/ 2147483646 h 191"/>
                <a:gd name="T38" fmla="*/ 2147483646 w 188"/>
                <a:gd name="T39" fmla="*/ 2147483646 h 191"/>
                <a:gd name="T40" fmla="*/ 2147483646 w 188"/>
                <a:gd name="T41" fmla="*/ 2147483646 h 191"/>
                <a:gd name="T42" fmla="*/ 2147483646 w 188"/>
                <a:gd name="T43" fmla="*/ 2147483646 h 191"/>
                <a:gd name="T44" fmla="*/ 2147483646 w 188"/>
                <a:gd name="T45" fmla="*/ 2147483646 h 191"/>
                <a:gd name="T46" fmla="*/ 2147483646 w 188"/>
                <a:gd name="T47" fmla="*/ 2147483646 h 191"/>
                <a:gd name="T48" fmla="*/ 0 w 188"/>
                <a:gd name="T49" fmla="*/ 2147483646 h 191"/>
                <a:gd name="T50" fmla="*/ 2147483646 w 188"/>
                <a:gd name="T51" fmla="*/ 2147483646 h 191"/>
                <a:gd name="T52" fmla="*/ 2147483646 w 188"/>
                <a:gd name="T53" fmla="*/ 2147483646 h 19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88"/>
                <a:gd name="T82" fmla="*/ 0 h 191"/>
                <a:gd name="T83" fmla="*/ 188 w 188"/>
                <a:gd name="T84" fmla="*/ 191 h 19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88" h="191">
                  <a:moveTo>
                    <a:pt x="12" y="25"/>
                  </a:moveTo>
                  <a:lnTo>
                    <a:pt x="13" y="38"/>
                  </a:lnTo>
                  <a:lnTo>
                    <a:pt x="30" y="43"/>
                  </a:lnTo>
                  <a:lnTo>
                    <a:pt x="34" y="18"/>
                  </a:lnTo>
                  <a:lnTo>
                    <a:pt x="52" y="0"/>
                  </a:lnTo>
                  <a:lnTo>
                    <a:pt x="71" y="21"/>
                  </a:lnTo>
                  <a:lnTo>
                    <a:pt x="111" y="31"/>
                  </a:lnTo>
                  <a:lnTo>
                    <a:pt x="146" y="25"/>
                  </a:lnTo>
                  <a:lnTo>
                    <a:pt x="170" y="53"/>
                  </a:lnTo>
                  <a:lnTo>
                    <a:pt x="188" y="65"/>
                  </a:lnTo>
                  <a:lnTo>
                    <a:pt x="169" y="95"/>
                  </a:lnTo>
                  <a:lnTo>
                    <a:pt x="175" y="117"/>
                  </a:lnTo>
                  <a:lnTo>
                    <a:pt x="163" y="132"/>
                  </a:lnTo>
                  <a:lnTo>
                    <a:pt x="153" y="141"/>
                  </a:lnTo>
                  <a:lnTo>
                    <a:pt x="127" y="129"/>
                  </a:lnTo>
                  <a:lnTo>
                    <a:pt x="122" y="134"/>
                  </a:lnTo>
                  <a:lnTo>
                    <a:pt x="122" y="153"/>
                  </a:lnTo>
                  <a:lnTo>
                    <a:pt x="140" y="162"/>
                  </a:lnTo>
                  <a:lnTo>
                    <a:pt x="125" y="176"/>
                  </a:lnTo>
                  <a:lnTo>
                    <a:pt x="112" y="191"/>
                  </a:lnTo>
                  <a:lnTo>
                    <a:pt x="94" y="189"/>
                  </a:lnTo>
                  <a:lnTo>
                    <a:pt x="77" y="170"/>
                  </a:lnTo>
                  <a:lnTo>
                    <a:pt x="73" y="95"/>
                  </a:lnTo>
                  <a:lnTo>
                    <a:pt x="12" y="74"/>
                  </a:lnTo>
                  <a:lnTo>
                    <a:pt x="0" y="42"/>
                  </a:lnTo>
                  <a:lnTo>
                    <a:pt x="1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50DBCCEB-0844-6E4A-A84A-AE6E15CCC2B7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222" y="4378826"/>
              <a:ext cx="71438" cy="136922"/>
            </a:xfrm>
            <a:custGeom>
              <a:avLst/>
              <a:gdLst>
                <a:gd name="T0" fmla="*/ 2147483646 w 60"/>
                <a:gd name="T1" fmla="*/ 0 h 115"/>
                <a:gd name="T2" fmla="*/ 2147483646 w 60"/>
                <a:gd name="T3" fmla="*/ 2147483646 h 115"/>
                <a:gd name="T4" fmla="*/ 2147483646 w 60"/>
                <a:gd name="T5" fmla="*/ 2147483646 h 115"/>
                <a:gd name="T6" fmla="*/ 2147483646 w 60"/>
                <a:gd name="T7" fmla="*/ 2147483646 h 115"/>
                <a:gd name="T8" fmla="*/ 2147483646 w 60"/>
                <a:gd name="T9" fmla="*/ 2147483646 h 115"/>
                <a:gd name="T10" fmla="*/ 2147483646 w 60"/>
                <a:gd name="T11" fmla="*/ 2147483646 h 115"/>
                <a:gd name="T12" fmla="*/ 2147483646 w 60"/>
                <a:gd name="T13" fmla="*/ 2147483646 h 115"/>
                <a:gd name="T14" fmla="*/ 2147483646 w 60"/>
                <a:gd name="T15" fmla="*/ 2147483646 h 115"/>
                <a:gd name="T16" fmla="*/ 2147483646 w 60"/>
                <a:gd name="T17" fmla="*/ 2147483646 h 115"/>
                <a:gd name="T18" fmla="*/ 0 w 60"/>
                <a:gd name="T19" fmla="*/ 2147483646 h 115"/>
                <a:gd name="T20" fmla="*/ 2147483646 w 60"/>
                <a:gd name="T21" fmla="*/ 0 h 115"/>
                <a:gd name="T22" fmla="*/ 2147483646 w 60"/>
                <a:gd name="T23" fmla="*/ 0 h 1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0"/>
                <a:gd name="T37" fmla="*/ 0 h 115"/>
                <a:gd name="T38" fmla="*/ 60 w 60"/>
                <a:gd name="T39" fmla="*/ 115 h 1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0" h="115">
                  <a:moveTo>
                    <a:pt x="18" y="0"/>
                  </a:moveTo>
                  <a:lnTo>
                    <a:pt x="56" y="36"/>
                  </a:lnTo>
                  <a:lnTo>
                    <a:pt x="40" y="53"/>
                  </a:lnTo>
                  <a:lnTo>
                    <a:pt x="40" y="63"/>
                  </a:lnTo>
                  <a:lnTo>
                    <a:pt x="60" y="83"/>
                  </a:lnTo>
                  <a:lnTo>
                    <a:pt x="59" y="102"/>
                  </a:lnTo>
                  <a:lnTo>
                    <a:pt x="25" y="115"/>
                  </a:lnTo>
                  <a:lnTo>
                    <a:pt x="4" y="88"/>
                  </a:lnTo>
                  <a:lnTo>
                    <a:pt x="9" y="54"/>
                  </a:lnTo>
                  <a:lnTo>
                    <a:pt x="0" y="29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9AABEF68-496F-9F4D-A2EB-C4AF5EE6C1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58992" y="4422879"/>
              <a:ext cx="67865" cy="76200"/>
            </a:xfrm>
            <a:custGeom>
              <a:avLst/>
              <a:gdLst>
                <a:gd name="T0" fmla="*/ 2147483646 w 57"/>
                <a:gd name="T1" fmla="*/ 0 h 64"/>
                <a:gd name="T2" fmla="*/ 2147483646 w 57"/>
                <a:gd name="T3" fmla="*/ 2147483646 h 64"/>
                <a:gd name="T4" fmla="*/ 2147483646 w 57"/>
                <a:gd name="T5" fmla="*/ 0 h 64"/>
                <a:gd name="T6" fmla="*/ 2147483646 w 57"/>
                <a:gd name="T7" fmla="*/ 0 h 64"/>
                <a:gd name="T8" fmla="*/ 2147483646 w 57"/>
                <a:gd name="T9" fmla="*/ 2147483646 h 64"/>
                <a:gd name="T10" fmla="*/ 2147483646 w 57"/>
                <a:gd name="T11" fmla="*/ 2147483646 h 64"/>
                <a:gd name="T12" fmla="*/ 2147483646 w 57"/>
                <a:gd name="T13" fmla="*/ 2147483646 h 64"/>
                <a:gd name="T14" fmla="*/ 2147483646 w 57"/>
                <a:gd name="T15" fmla="*/ 2147483646 h 64"/>
                <a:gd name="T16" fmla="*/ 2147483646 w 57"/>
                <a:gd name="T17" fmla="*/ 2147483646 h 64"/>
                <a:gd name="T18" fmla="*/ 0 w 57"/>
                <a:gd name="T19" fmla="*/ 2147483646 h 64"/>
                <a:gd name="T20" fmla="*/ 2147483646 w 57"/>
                <a:gd name="T21" fmla="*/ 2147483646 h 64"/>
                <a:gd name="T22" fmla="*/ 2147483646 w 57"/>
                <a:gd name="T23" fmla="*/ 0 h 64"/>
                <a:gd name="T24" fmla="*/ 2147483646 w 57"/>
                <a:gd name="T25" fmla="*/ 0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64"/>
                <a:gd name="T41" fmla="*/ 57 w 57"/>
                <a:gd name="T42" fmla="*/ 64 h 6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64">
                  <a:moveTo>
                    <a:pt x="14" y="0"/>
                  </a:moveTo>
                  <a:lnTo>
                    <a:pt x="26" y="10"/>
                  </a:lnTo>
                  <a:lnTo>
                    <a:pt x="41" y="0"/>
                  </a:lnTo>
                  <a:lnTo>
                    <a:pt x="57" y="0"/>
                  </a:lnTo>
                  <a:lnTo>
                    <a:pt x="54" y="7"/>
                  </a:lnTo>
                  <a:lnTo>
                    <a:pt x="48" y="20"/>
                  </a:lnTo>
                  <a:lnTo>
                    <a:pt x="48" y="52"/>
                  </a:lnTo>
                  <a:lnTo>
                    <a:pt x="18" y="64"/>
                  </a:lnTo>
                  <a:lnTo>
                    <a:pt x="19" y="43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583DF8EA-065A-A948-9812-06F5537C0BB5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2095" y="4427643"/>
              <a:ext cx="46435" cy="70247"/>
            </a:xfrm>
            <a:custGeom>
              <a:avLst/>
              <a:gdLst>
                <a:gd name="T0" fmla="*/ 2147483646 w 39"/>
                <a:gd name="T1" fmla="*/ 0 h 59"/>
                <a:gd name="T2" fmla="*/ 2147483646 w 39"/>
                <a:gd name="T3" fmla="*/ 2147483646 h 59"/>
                <a:gd name="T4" fmla="*/ 2147483646 w 39"/>
                <a:gd name="T5" fmla="*/ 2147483646 h 59"/>
                <a:gd name="T6" fmla="*/ 2147483646 w 39"/>
                <a:gd name="T7" fmla="*/ 2147483646 h 59"/>
                <a:gd name="T8" fmla="*/ 0 w 39"/>
                <a:gd name="T9" fmla="*/ 2147483646 h 59"/>
                <a:gd name="T10" fmla="*/ 0 w 39"/>
                <a:gd name="T11" fmla="*/ 2147483646 h 59"/>
                <a:gd name="T12" fmla="*/ 2147483646 w 39"/>
                <a:gd name="T13" fmla="*/ 0 h 59"/>
                <a:gd name="T14" fmla="*/ 2147483646 w 39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"/>
                <a:gd name="T25" fmla="*/ 0 h 59"/>
                <a:gd name="T26" fmla="*/ 39 w 39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" h="59">
                  <a:moveTo>
                    <a:pt x="8" y="0"/>
                  </a:moveTo>
                  <a:lnTo>
                    <a:pt x="39" y="20"/>
                  </a:lnTo>
                  <a:lnTo>
                    <a:pt x="24" y="51"/>
                  </a:lnTo>
                  <a:lnTo>
                    <a:pt x="17" y="59"/>
                  </a:lnTo>
                  <a:lnTo>
                    <a:pt x="0" y="48"/>
                  </a:lnTo>
                  <a:lnTo>
                    <a:pt x="0" y="1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8CA26C5B-87AF-FC46-86EB-FE0D11C1E183}"/>
                </a:ext>
              </a:extLst>
            </p:cNvPr>
            <p:cNvSpPr>
              <a:spLocks/>
            </p:cNvSpPr>
            <p:nvPr/>
          </p:nvSpPr>
          <p:spPr bwMode="gray">
            <a:xfrm>
              <a:off x="4848226" y="4514559"/>
              <a:ext cx="94060" cy="111919"/>
            </a:xfrm>
            <a:custGeom>
              <a:avLst/>
              <a:gdLst>
                <a:gd name="T0" fmla="*/ 2147483646 w 79"/>
                <a:gd name="T1" fmla="*/ 0 h 94"/>
                <a:gd name="T2" fmla="*/ 2147483646 w 79"/>
                <a:gd name="T3" fmla="*/ 2147483646 h 94"/>
                <a:gd name="T4" fmla="*/ 2147483646 w 79"/>
                <a:gd name="T5" fmla="*/ 2147483646 h 94"/>
                <a:gd name="T6" fmla="*/ 0 w 79"/>
                <a:gd name="T7" fmla="*/ 2147483646 h 94"/>
                <a:gd name="T8" fmla="*/ 2147483646 w 79"/>
                <a:gd name="T9" fmla="*/ 2147483646 h 94"/>
                <a:gd name="T10" fmla="*/ 2147483646 w 79"/>
                <a:gd name="T11" fmla="*/ 2147483646 h 94"/>
                <a:gd name="T12" fmla="*/ 2147483646 w 79"/>
                <a:gd name="T13" fmla="*/ 2147483646 h 94"/>
                <a:gd name="T14" fmla="*/ 2147483646 w 79"/>
                <a:gd name="T15" fmla="*/ 2147483646 h 94"/>
                <a:gd name="T16" fmla="*/ 2147483646 w 79"/>
                <a:gd name="T17" fmla="*/ 2147483646 h 94"/>
                <a:gd name="T18" fmla="*/ 2147483646 w 79"/>
                <a:gd name="T19" fmla="*/ 2147483646 h 94"/>
                <a:gd name="T20" fmla="*/ 2147483646 w 79"/>
                <a:gd name="T21" fmla="*/ 2147483646 h 94"/>
                <a:gd name="T22" fmla="*/ 2147483646 w 79"/>
                <a:gd name="T23" fmla="*/ 0 h 94"/>
                <a:gd name="T24" fmla="*/ 2147483646 w 79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9"/>
                <a:gd name="T40" fmla="*/ 0 h 94"/>
                <a:gd name="T41" fmla="*/ 79 w 79"/>
                <a:gd name="T42" fmla="*/ 94 h 9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9" h="94">
                  <a:moveTo>
                    <a:pt x="31" y="0"/>
                  </a:moveTo>
                  <a:lnTo>
                    <a:pt x="6" y="16"/>
                  </a:lnTo>
                  <a:lnTo>
                    <a:pt x="3" y="38"/>
                  </a:lnTo>
                  <a:lnTo>
                    <a:pt x="0" y="46"/>
                  </a:lnTo>
                  <a:lnTo>
                    <a:pt x="14" y="61"/>
                  </a:lnTo>
                  <a:lnTo>
                    <a:pt x="7" y="68"/>
                  </a:lnTo>
                  <a:lnTo>
                    <a:pt x="10" y="88"/>
                  </a:lnTo>
                  <a:lnTo>
                    <a:pt x="37" y="94"/>
                  </a:lnTo>
                  <a:lnTo>
                    <a:pt x="79" y="45"/>
                  </a:lnTo>
                  <a:lnTo>
                    <a:pt x="79" y="26"/>
                  </a:lnTo>
                  <a:lnTo>
                    <a:pt x="60" y="25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57EE4A6C-CCF5-CA40-8E83-B8F339D91334}"/>
                </a:ext>
              </a:extLst>
            </p:cNvPr>
            <p:cNvSpPr>
              <a:spLocks/>
            </p:cNvSpPr>
            <p:nvPr/>
          </p:nvSpPr>
          <p:spPr bwMode="gray">
            <a:xfrm>
              <a:off x="4839891" y="4547895"/>
              <a:ext cx="236934" cy="346472"/>
            </a:xfrm>
            <a:custGeom>
              <a:avLst/>
              <a:gdLst>
                <a:gd name="T0" fmla="*/ 2147483646 w 199"/>
                <a:gd name="T1" fmla="*/ 2147483646 h 291"/>
                <a:gd name="T2" fmla="*/ 0 w 199"/>
                <a:gd name="T3" fmla="*/ 2147483646 h 291"/>
                <a:gd name="T4" fmla="*/ 2147483646 w 199"/>
                <a:gd name="T5" fmla="*/ 2147483646 h 291"/>
                <a:gd name="T6" fmla="*/ 2147483646 w 199"/>
                <a:gd name="T7" fmla="*/ 2147483646 h 291"/>
                <a:gd name="T8" fmla="*/ 2147483646 w 199"/>
                <a:gd name="T9" fmla="*/ 2147483646 h 291"/>
                <a:gd name="T10" fmla="*/ 2147483646 w 199"/>
                <a:gd name="T11" fmla="*/ 2147483646 h 291"/>
                <a:gd name="T12" fmla="*/ 2147483646 w 199"/>
                <a:gd name="T13" fmla="*/ 2147483646 h 291"/>
                <a:gd name="T14" fmla="*/ 2147483646 w 199"/>
                <a:gd name="T15" fmla="*/ 2147483646 h 291"/>
                <a:gd name="T16" fmla="*/ 2147483646 w 199"/>
                <a:gd name="T17" fmla="*/ 2147483646 h 291"/>
                <a:gd name="T18" fmla="*/ 2147483646 w 199"/>
                <a:gd name="T19" fmla="*/ 2147483646 h 291"/>
                <a:gd name="T20" fmla="*/ 2147483646 w 199"/>
                <a:gd name="T21" fmla="*/ 2147483646 h 291"/>
                <a:gd name="T22" fmla="*/ 2147483646 w 199"/>
                <a:gd name="T23" fmla="*/ 2147483646 h 291"/>
                <a:gd name="T24" fmla="*/ 2147483646 w 199"/>
                <a:gd name="T25" fmla="*/ 2147483646 h 291"/>
                <a:gd name="T26" fmla="*/ 2147483646 w 199"/>
                <a:gd name="T27" fmla="*/ 2147483646 h 291"/>
                <a:gd name="T28" fmla="*/ 2147483646 w 199"/>
                <a:gd name="T29" fmla="*/ 2147483646 h 291"/>
                <a:gd name="T30" fmla="*/ 2147483646 w 199"/>
                <a:gd name="T31" fmla="*/ 2147483646 h 291"/>
                <a:gd name="T32" fmla="*/ 2147483646 w 199"/>
                <a:gd name="T33" fmla="*/ 2147483646 h 291"/>
                <a:gd name="T34" fmla="*/ 2147483646 w 199"/>
                <a:gd name="T35" fmla="*/ 0 h 291"/>
                <a:gd name="T36" fmla="*/ 2147483646 w 199"/>
                <a:gd name="T37" fmla="*/ 2147483646 h 291"/>
                <a:gd name="T38" fmla="*/ 2147483646 w 199"/>
                <a:gd name="T39" fmla="*/ 2147483646 h 291"/>
                <a:gd name="T40" fmla="*/ 2147483646 w 199"/>
                <a:gd name="T41" fmla="*/ 2147483646 h 291"/>
                <a:gd name="T42" fmla="*/ 2147483646 w 199"/>
                <a:gd name="T43" fmla="*/ 2147483646 h 291"/>
                <a:gd name="T44" fmla="*/ 2147483646 w 199"/>
                <a:gd name="T45" fmla="*/ 2147483646 h 29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99"/>
                <a:gd name="T70" fmla="*/ 0 h 291"/>
                <a:gd name="T71" fmla="*/ 199 w 199"/>
                <a:gd name="T72" fmla="*/ 291 h 29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99" h="291">
                  <a:moveTo>
                    <a:pt x="10" y="44"/>
                  </a:moveTo>
                  <a:lnTo>
                    <a:pt x="0" y="54"/>
                  </a:lnTo>
                  <a:lnTo>
                    <a:pt x="1" y="70"/>
                  </a:lnTo>
                  <a:lnTo>
                    <a:pt x="89" y="232"/>
                  </a:lnTo>
                  <a:lnTo>
                    <a:pt x="182" y="291"/>
                  </a:lnTo>
                  <a:lnTo>
                    <a:pt x="196" y="267"/>
                  </a:lnTo>
                  <a:lnTo>
                    <a:pt x="199" y="215"/>
                  </a:lnTo>
                  <a:lnTo>
                    <a:pt x="192" y="182"/>
                  </a:lnTo>
                  <a:lnTo>
                    <a:pt x="166" y="139"/>
                  </a:lnTo>
                  <a:lnTo>
                    <a:pt x="152" y="145"/>
                  </a:lnTo>
                  <a:lnTo>
                    <a:pt x="145" y="152"/>
                  </a:lnTo>
                  <a:lnTo>
                    <a:pt x="115" y="118"/>
                  </a:lnTo>
                  <a:lnTo>
                    <a:pt x="123" y="78"/>
                  </a:lnTo>
                  <a:lnTo>
                    <a:pt x="157" y="56"/>
                  </a:lnTo>
                  <a:lnTo>
                    <a:pt x="154" y="35"/>
                  </a:lnTo>
                  <a:lnTo>
                    <a:pt x="119" y="33"/>
                  </a:lnTo>
                  <a:lnTo>
                    <a:pt x="101" y="2"/>
                  </a:lnTo>
                  <a:lnTo>
                    <a:pt x="92" y="0"/>
                  </a:lnTo>
                  <a:lnTo>
                    <a:pt x="92" y="18"/>
                  </a:lnTo>
                  <a:lnTo>
                    <a:pt x="46" y="71"/>
                  </a:lnTo>
                  <a:lnTo>
                    <a:pt x="13" y="64"/>
                  </a:lnTo>
                  <a:lnTo>
                    <a:pt x="1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37B57A30-53E5-D24D-BCCF-0FADF07942AB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2539" y="4722917"/>
              <a:ext cx="216694" cy="257175"/>
            </a:xfrm>
            <a:custGeom>
              <a:avLst/>
              <a:gdLst>
                <a:gd name="T0" fmla="*/ 0 w 182"/>
                <a:gd name="T1" fmla="*/ 2147483646 h 216"/>
                <a:gd name="T2" fmla="*/ 2147483646 w 182"/>
                <a:gd name="T3" fmla="*/ 0 h 216"/>
                <a:gd name="T4" fmla="*/ 2147483646 w 182"/>
                <a:gd name="T5" fmla="*/ 2147483646 h 216"/>
                <a:gd name="T6" fmla="*/ 2147483646 w 182"/>
                <a:gd name="T7" fmla="*/ 2147483646 h 216"/>
                <a:gd name="T8" fmla="*/ 2147483646 w 182"/>
                <a:gd name="T9" fmla="*/ 2147483646 h 216"/>
                <a:gd name="T10" fmla="*/ 2147483646 w 182"/>
                <a:gd name="T11" fmla="*/ 2147483646 h 216"/>
                <a:gd name="T12" fmla="*/ 2147483646 w 182"/>
                <a:gd name="T13" fmla="*/ 2147483646 h 216"/>
                <a:gd name="T14" fmla="*/ 2147483646 w 182"/>
                <a:gd name="T15" fmla="*/ 2147483646 h 216"/>
                <a:gd name="T16" fmla="*/ 2147483646 w 182"/>
                <a:gd name="T17" fmla="*/ 2147483646 h 216"/>
                <a:gd name="T18" fmla="*/ 2147483646 w 182"/>
                <a:gd name="T19" fmla="*/ 2147483646 h 216"/>
                <a:gd name="T20" fmla="*/ 2147483646 w 182"/>
                <a:gd name="T21" fmla="*/ 2147483646 h 216"/>
                <a:gd name="T22" fmla="*/ 2147483646 w 182"/>
                <a:gd name="T23" fmla="*/ 2147483646 h 216"/>
                <a:gd name="T24" fmla="*/ 2147483646 w 182"/>
                <a:gd name="T25" fmla="*/ 2147483646 h 216"/>
                <a:gd name="T26" fmla="*/ 2147483646 w 182"/>
                <a:gd name="T27" fmla="*/ 2147483646 h 216"/>
                <a:gd name="T28" fmla="*/ 2147483646 w 182"/>
                <a:gd name="T29" fmla="*/ 2147483646 h 216"/>
                <a:gd name="T30" fmla="*/ 2147483646 w 182"/>
                <a:gd name="T31" fmla="*/ 2147483646 h 216"/>
                <a:gd name="T32" fmla="*/ 2147483646 w 182"/>
                <a:gd name="T33" fmla="*/ 2147483646 h 216"/>
                <a:gd name="T34" fmla="*/ 2147483646 w 182"/>
                <a:gd name="T35" fmla="*/ 2147483646 h 216"/>
                <a:gd name="T36" fmla="*/ 2147483646 w 182"/>
                <a:gd name="T37" fmla="*/ 2147483646 h 216"/>
                <a:gd name="T38" fmla="*/ 0 w 182"/>
                <a:gd name="T39" fmla="*/ 2147483646 h 216"/>
                <a:gd name="T40" fmla="*/ 0 w 182"/>
                <a:gd name="T41" fmla="*/ 2147483646 h 2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82"/>
                <a:gd name="T64" fmla="*/ 0 h 216"/>
                <a:gd name="T65" fmla="*/ 182 w 182"/>
                <a:gd name="T66" fmla="*/ 216 h 21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82" h="216">
                  <a:moveTo>
                    <a:pt x="0" y="18"/>
                  </a:moveTo>
                  <a:lnTo>
                    <a:pt x="43" y="0"/>
                  </a:lnTo>
                  <a:lnTo>
                    <a:pt x="56" y="1"/>
                  </a:lnTo>
                  <a:lnTo>
                    <a:pt x="67" y="41"/>
                  </a:lnTo>
                  <a:lnTo>
                    <a:pt x="132" y="63"/>
                  </a:lnTo>
                  <a:lnTo>
                    <a:pt x="142" y="95"/>
                  </a:lnTo>
                  <a:lnTo>
                    <a:pt x="170" y="99"/>
                  </a:lnTo>
                  <a:lnTo>
                    <a:pt x="182" y="128"/>
                  </a:lnTo>
                  <a:lnTo>
                    <a:pt x="172" y="153"/>
                  </a:lnTo>
                  <a:lnTo>
                    <a:pt x="129" y="157"/>
                  </a:lnTo>
                  <a:lnTo>
                    <a:pt x="112" y="199"/>
                  </a:lnTo>
                  <a:lnTo>
                    <a:pt x="78" y="197"/>
                  </a:lnTo>
                  <a:lnTo>
                    <a:pt x="68" y="196"/>
                  </a:lnTo>
                  <a:lnTo>
                    <a:pt x="47" y="216"/>
                  </a:lnTo>
                  <a:lnTo>
                    <a:pt x="38" y="214"/>
                  </a:lnTo>
                  <a:lnTo>
                    <a:pt x="4" y="136"/>
                  </a:lnTo>
                  <a:lnTo>
                    <a:pt x="13" y="122"/>
                  </a:lnTo>
                  <a:lnTo>
                    <a:pt x="17" y="67"/>
                  </a:lnTo>
                  <a:lnTo>
                    <a:pt x="8" y="34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58F197ED-B50B-0F4B-9099-F51BB810D9E6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1841" y="4911037"/>
              <a:ext cx="146447" cy="146447"/>
            </a:xfrm>
            <a:custGeom>
              <a:avLst/>
              <a:gdLst>
                <a:gd name="T0" fmla="*/ 2147483646 w 123"/>
                <a:gd name="T1" fmla="*/ 0 h 123"/>
                <a:gd name="T2" fmla="*/ 2147483646 w 123"/>
                <a:gd name="T3" fmla="*/ 2147483646 h 123"/>
                <a:gd name="T4" fmla="*/ 2147483646 w 123"/>
                <a:gd name="T5" fmla="*/ 2147483646 h 123"/>
                <a:gd name="T6" fmla="*/ 2147483646 w 123"/>
                <a:gd name="T7" fmla="*/ 2147483646 h 123"/>
                <a:gd name="T8" fmla="*/ 2147483646 w 123"/>
                <a:gd name="T9" fmla="*/ 2147483646 h 123"/>
                <a:gd name="T10" fmla="*/ 2147483646 w 123"/>
                <a:gd name="T11" fmla="*/ 2147483646 h 123"/>
                <a:gd name="T12" fmla="*/ 2147483646 w 123"/>
                <a:gd name="T13" fmla="*/ 2147483646 h 123"/>
                <a:gd name="T14" fmla="*/ 2147483646 w 123"/>
                <a:gd name="T15" fmla="*/ 2147483646 h 123"/>
                <a:gd name="T16" fmla="*/ 2147483646 w 123"/>
                <a:gd name="T17" fmla="*/ 2147483646 h 123"/>
                <a:gd name="T18" fmla="*/ 2147483646 w 123"/>
                <a:gd name="T19" fmla="*/ 2147483646 h 123"/>
                <a:gd name="T20" fmla="*/ 2147483646 w 123"/>
                <a:gd name="T21" fmla="*/ 2147483646 h 123"/>
                <a:gd name="T22" fmla="*/ 2147483646 w 123"/>
                <a:gd name="T23" fmla="*/ 2147483646 h 123"/>
                <a:gd name="T24" fmla="*/ 0 w 123"/>
                <a:gd name="T25" fmla="*/ 2147483646 h 123"/>
                <a:gd name="T26" fmla="*/ 2147483646 w 123"/>
                <a:gd name="T27" fmla="*/ 2147483646 h 123"/>
                <a:gd name="T28" fmla="*/ 2147483646 w 123"/>
                <a:gd name="T29" fmla="*/ 0 h 123"/>
                <a:gd name="T30" fmla="*/ 2147483646 w 123"/>
                <a:gd name="T31" fmla="*/ 0 h 1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3"/>
                <a:gd name="T49" fmla="*/ 0 h 123"/>
                <a:gd name="T50" fmla="*/ 123 w 123"/>
                <a:gd name="T51" fmla="*/ 123 h 1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3" h="123">
                  <a:moveTo>
                    <a:pt x="55" y="0"/>
                  </a:moveTo>
                  <a:lnTo>
                    <a:pt x="67" y="12"/>
                  </a:lnTo>
                  <a:lnTo>
                    <a:pt x="66" y="39"/>
                  </a:lnTo>
                  <a:lnTo>
                    <a:pt x="98" y="37"/>
                  </a:lnTo>
                  <a:lnTo>
                    <a:pt x="123" y="69"/>
                  </a:lnTo>
                  <a:lnTo>
                    <a:pt x="122" y="98"/>
                  </a:lnTo>
                  <a:lnTo>
                    <a:pt x="105" y="122"/>
                  </a:lnTo>
                  <a:lnTo>
                    <a:pt x="72" y="123"/>
                  </a:lnTo>
                  <a:lnTo>
                    <a:pt x="71" y="110"/>
                  </a:lnTo>
                  <a:lnTo>
                    <a:pt x="80" y="88"/>
                  </a:lnTo>
                  <a:lnTo>
                    <a:pt x="48" y="67"/>
                  </a:lnTo>
                  <a:lnTo>
                    <a:pt x="21" y="67"/>
                  </a:lnTo>
                  <a:lnTo>
                    <a:pt x="0" y="45"/>
                  </a:lnTo>
                  <a:lnTo>
                    <a:pt x="15" y="3"/>
                  </a:ln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453BB48F-08A1-0243-B861-01A1C1CE5EE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7806" y="5113443"/>
              <a:ext cx="96441" cy="97631"/>
            </a:xfrm>
            <a:custGeom>
              <a:avLst/>
              <a:gdLst>
                <a:gd name="T0" fmla="*/ 2147483646 w 81"/>
                <a:gd name="T1" fmla="*/ 0 h 82"/>
                <a:gd name="T2" fmla="*/ 0 w 81"/>
                <a:gd name="T3" fmla="*/ 2147483646 h 82"/>
                <a:gd name="T4" fmla="*/ 2147483646 w 81"/>
                <a:gd name="T5" fmla="*/ 2147483646 h 82"/>
                <a:gd name="T6" fmla="*/ 2147483646 w 81"/>
                <a:gd name="T7" fmla="*/ 2147483646 h 82"/>
                <a:gd name="T8" fmla="*/ 2147483646 w 81"/>
                <a:gd name="T9" fmla="*/ 2147483646 h 82"/>
                <a:gd name="T10" fmla="*/ 2147483646 w 81"/>
                <a:gd name="T11" fmla="*/ 0 h 82"/>
                <a:gd name="T12" fmla="*/ 2147483646 w 81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1"/>
                <a:gd name="T22" fmla="*/ 0 h 82"/>
                <a:gd name="T23" fmla="*/ 81 w 81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1" h="82">
                  <a:moveTo>
                    <a:pt x="11" y="0"/>
                  </a:moveTo>
                  <a:lnTo>
                    <a:pt x="0" y="10"/>
                  </a:lnTo>
                  <a:lnTo>
                    <a:pt x="4" y="72"/>
                  </a:lnTo>
                  <a:lnTo>
                    <a:pt x="38" y="82"/>
                  </a:lnTo>
                  <a:lnTo>
                    <a:pt x="81" y="39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5016A58F-983F-8F49-998C-BF019A32EEE5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8732" y="4962234"/>
              <a:ext cx="275035" cy="653653"/>
            </a:xfrm>
            <a:custGeom>
              <a:avLst/>
              <a:gdLst>
                <a:gd name="T0" fmla="*/ 2147483646 w 231"/>
                <a:gd name="T1" fmla="*/ 2147483646 h 549"/>
                <a:gd name="T2" fmla="*/ 2147483646 w 231"/>
                <a:gd name="T3" fmla="*/ 2147483646 h 549"/>
                <a:gd name="T4" fmla="*/ 2147483646 w 231"/>
                <a:gd name="T5" fmla="*/ 2147483646 h 549"/>
                <a:gd name="T6" fmla="*/ 2147483646 w 231"/>
                <a:gd name="T7" fmla="*/ 2147483646 h 549"/>
                <a:gd name="T8" fmla="*/ 2147483646 w 231"/>
                <a:gd name="T9" fmla="*/ 2147483646 h 549"/>
                <a:gd name="T10" fmla="*/ 2147483646 w 231"/>
                <a:gd name="T11" fmla="*/ 2147483646 h 549"/>
                <a:gd name="T12" fmla="*/ 2147483646 w 231"/>
                <a:gd name="T13" fmla="*/ 2147483646 h 549"/>
                <a:gd name="T14" fmla="*/ 2147483646 w 231"/>
                <a:gd name="T15" fmla="*/ 2147483646 h 549"/>
                <a:gd name="T16" fmla="*/ 2147483646 w 231"/>
                <a:gd name="T17" fmla="*/ 2147483646 h 549"/>
                <a:gd name="T18" fmla="*/ 2147483646 w 231"/>
                <a:gd name="T19" fmla="*/ 2147483646 h 549"/>
                <a:gd name="T20" fmla="*/ 2147483646 w 231"/>
                <a:gd name="T21" fmla="*/ 2147483646 h 549"/>
                <a:gd name="T22" fmla="*/ 2147483646 w 231"/>
                <a:gd name="T23" fmla="*/ 2147483646 h 549"/>
                <a:gd name="T24" fmla="*/ 2147483646 w 231"/>
                <a:gd name="T25" fmla="*/ 2147483646 h 549"/>
                <a:gd name="T26" fmla="*/ 2147483646 w 231"/>
                <a:gd name="T27" fmla="*/ 2147483646 h 549"/>
                <a:gd name="T28" fmla="*/ 2147483646 w 231"/>
                <a:gd name="T29" fmla="*/ 2147483646 h 549"/>
                <a:gd name="T30" fmla="*/ 2147483646 w 231"/>
                <a:gd name="T31" fmla="*/ 2147483646 h 549"/>
                <a:gd name="T32" fmla="*/ 2147483646 w 231"/>
                <a:gd name="T33" fmla="*/ 2147483646 h 549"/>
                <a:gd name="T34" fmla="*/ 2147483646 w 231"/>
                <a:gd name="T35" fmla="*/ 2147483646 h 549"/>
                <a:gd name="T36" fmla="*/ 2147483646 w 231"/>
                <a:gd name="T37" fmla="*/ 2147483646 h 549"/>
                <a:gd name="T38" fmla="*/ 2147483646 w 231"/>
                <a:gd name="T39" fmla="*/ 2147483646 h 549"/>
                <a:gd name="T40" fmla="*/ 2147483646 w 231"/>
                <a:gd name="T41" fmla="*/ 2147483646 h 549"/>
                <a:gd name="T42" fmla="*/ 2147483646 w 231"/>
                <a:gd name="T43" fmla="*/ 2147483646 h 549"/>
                <a:gd name="T44" fmla="*/ 0 w 231"/>
                <a:gd name="T45" fmla="*/ 2147483646 h 549"/>
                <a:gd name="T46" fmla="*/ 2147483646 w 231"/>
                <a:gd name="T47" fmla="*/ 2147483646 h 549"/>
                <a:gd name="T48" fmla="*/ 2147483646 w 231"/>
                <a:gd name="T49" fmla="*/ 2147483646 h 549"/>
                <a:gd name="T50" fmla="*/ 2147483646 w 231"/>
                <a:gd name="T51" fmla="*/ 2147483646 h 549"/>
                <a:gd name="T52" fmla="*/ 2147483646 w 231"/>
                <a:gd name="T53" fmla="*/ 0 h 549"/>
                <a:gd name="T54" fmla="*/ 2147483646 w 231"/>
                <a:gd name="T55" fmla="*/ 2147483646 h 549"/>
                <a:gd name="T56" fmla="*/ 2147483646 w 231"/>
                <a:gd name="T57" fmla="*/ 2147483646 h 549"/>
                <a:gd name="T58" fmla="*/ 2147483646 w 231"/>
                <a:gd name="T59" fmla="*/ 2147483646 h 549"/>
                <a:gd name="T60" fmla="*/ 2147483646 w 231"/>
                <a:gd name="T61" fmla="*/ 2147483646 h 549"/>
                <a:gd name="T62" fmla="*/ 2147483646 w 231"/>
                <a:gd name="T63" fmla="*/ 2147483646 h 549"/>
                <a:gd name="T64" fmla="*/ 2147483646 w 231"/>
                <a:gd name="T65" fmla="*/ 2147483646 h 549"/>
                <a:gd name="T66" fmla="*/ 2147483646 w 231"/>
                <a:gd name="T67" fmla="*/ 2147483646 h 549"/>
                <a:gd name="T68" fmla="*/ 2147483646 w 231"/>
                <a:gd name="T69" fmla="*/ 2147483646 h 549"/>
                <a:gd name="T70" fmla="*/ 2147483646 w 231"/>
                <a:gd name="T71" fmla="*/ 2147483646 h 54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31"/>
                <a:gd name="T109" fmla="*/ 0 h 549"/>
                <a:gd name="T110" fmla="*/ 231 w 231"/>
                <a:gd name="T111" fmla="*/ 549 h 54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31" h="549">
                  <a:moveTo>
                    <a:pt x="222" y="55"/>
                  </a:moveTo>
                  <a:lnTo>
                    <a:pt x="231" y="64"/>
                  </a:lnTo>
                  <a:lnTo>
                    <a:pt x="193" y="122"/>
                  </a:lnTo>
                  <a:lnTo>
                    <a:pt x="180" y="136"/>
                  </a:lnTo>
                  <a:lnTo>
                    <a:pt x="184" y="201"/>
                  </a:lnTo>
                  <a:lnTo>
                    <a:pt x="214" y="238"/>
                  </a:lnTo>
                  <a:lnTo>
                    <a:pt x="190" y="281"/>
                  </a:lnTo>
                  <a:lnTo>
                    <a:pt x="170" y="289"/>
                  </a:lnTo>
                  <a:lnTo>
                    <a:pt x="149" y="289"/>
                  </a:lnTo>
                  <a:lnTo>
                    <a:pt x="154" y="324"/>
                  </a:lnTo>
                  <a:lnTo>
                    <a:pt x="122" y="335"/>
                  </a:lnTo>
                  <a:lnTo>
                    <a:pt x="129" y="363"/>
                  </a:lnTo>
                  <a:lnTo>
                    <a:pt x="109" y="429"/>
                  </a:lnTo>
                  <a:lnTo>
                    <a:pt x="133" y="448"/>
                  </a:lnTo>
                  <a:lnTo>
                    <a:pt x="120" y="482"/>
                  </a:lnTo>
                  <a:lnTo>
                    <a:pt x="97" y="519"/>
                  </a:lnTo>
                  <a:lnTo>
                    <a:pt x="110" y="544"/>
                  </a:lnTo>
                  <a:lnTo>
                    <a:pt x="80" y="549"/>
                  </a:lnTo>
                  <a:lnTo>
                    <a:pt x="55" y="519"/>
                  </a:lnTo>
                  <a:lnTo>
                    <a:pt x="51" y="425"/>
                  </a:lnTo>
                  <a:lnTo>
                    <a:pt x="13" y="267"/>
                  </a:lnTo>
                  <a:lnTo>
                    <a:pt x="25" y="212"/>
                  </a:lnTo>
                  <a:lnTo>
                    <a:pt x="0" y="140"/>
                  </a:lnTo>
                  <a:lnTo>
                    <a:pt x="17" y="49"/>
                  </a:lnTo>
                  <a:lnTo>
                    <a:pt x="31" y="30"/>
                  </a:lnTo>
                  <a:lnTo>
                    <a:pt x="28" y="17"/>
                  </a:lnTo>
                  <a:lnTo>
                    <a:pt x="47" y="0"/>
                  </a:lnTo>
                  <a:lnTo>
                    <a:pt x="90" y="3"/>
                  </a:lnTo>
                  <a:lnTo>
                    <a:pt x="114" y="28"/>
                  </a:lnTo>
                  <a:lnTo>
                    <a:pt x="141" y="29"/>
                  </a:lnTo>
                  <a:lnTo>
                    <a:pt x="170" y="46"/>
                  </a:lnTo>
                  <a:lnTo>
                    <a:pt x="161" y="66"/>
                  </a:lnTo>
                  <a:lnTo>
                    <a:pt x="163" y="85"/>
                  </a:lnTo>
                  <a:lnTo>
                    <a:pt x="203" y="84"/>
                  </a:lnTo>
                  <a:lnTo>
                    <a:pt x="22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590E7CDA-0B11-4342-8E2B-6BE8D610DB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9460" y="5623030"/>
              <a:ext cx="46434" cy="64294"/>
            </a:xfrm>
            <a:custGeom>
              <a:avLst/>
              <a:gdLst>
                <a:gd name="T0" fmla="*/ 2147483646 w 39"/>
                <a:gd name="T1" fmla="*/ 0 h 54"/>
                <a:gd name="T2" fmla="*/ 0 w 39"/>
                <a:gd name="T3" fmla="*/ 2147483646 h 54"/>
                <a:gd name="T4" fmla="*/ 2147483646 w 39"/>
                <a:gd name="T5" fmla="*/ 2147483646 h 54"/>
                <a:gd name="T6" fmla="*/ 2147483646 w 39"/>
                <a:gd name="T7" fmla="*/ 2147483646 h 54"/>
                <a:gd name="T8" fmla="*/ 2147483646 w 39"/>
                <a:gd name="T9" fmla="*/ 0 h 54"/>
                <a:gd name="T10" fmla="*/ 2147483646 w 39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"/>
                <a:gd name="T19" fmla="*/ 0 h 54"/>
                <a:gd name="T20" fmla="*/ 39 w 39"/>
                <a:gd name="T21" fmla="*/ 54 h 5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" h="54">
                  <a:moveTo>
                    <a:pt x="22" y="0"/>
                  </a:moveTo>
                  <a:lnTo>
                    <a:pt x="0" y="50"/>
                  </a:lnTo>
                  <a:lnTo>
                    <a:pt x="38" y="54"/>
                  </a:lnTo>
                  <a:lnTo>
                    <a:pt x="39" y="2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F360D7A-A364-D84C-8AF9-4F1BE826F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50658" y="5652796"/>
              <a:ext cx="51197" cy="35719"/>
            </a:xfrm>
            <a:custGeom>
              <a:avLst/>
              <a:gdLst>
                <a:gd name="T0" fmla="*/ 0 w 43"/>
                <a:gd name="T1" fmla="*/ 0 h 30"/>
                <a:gd name="T2" fmla="*/ 2147483646 w 43"/>
                <a:gd name="T3" fmla="*/ 2147483646 h 30"/>
                <a:gd name="T4" fmla="*/ 2147483646 w 43"/>
                <a:gd name="T5" fmla="*/ 2147483646 h 30"/>
                <a:gd name="T6" fmla="*/ 2147483646 w 43"/>
                <a:gd name="T7" fmla="*/ 2147483646 h 30"/>
                <a:gd name="T8" fmla="*/ 2147483646 w 43"/>
                <a:gd name="T9" fmla="*/ 2147483646 h 30"/>
                <a:gd name="T10" fmla="*/ 0 w 43"/>
                <a:gd name="T11" fmla="*/ 0 h 30"/>
                <a:gd name="T12" fmla="*/ 0 w 43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30"/>
                <a:gd name="T23" fmla="*/ 43 w 43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30">
                  <a:moveTo>
                    <a:pt x="0" y="0"/>
                  </a:moveTo>
                  <a:lnTo>
                    <a:pt x="1" y="30"/>
                  </a:lnTo>
                  <a:lnTo>
                    <a:pt x="24" y="28"/>
                  </a:lnTo>
                  <a:lnTo>
                    <a:pt x="43" y="15"/>
                  </a:lnTo>
                  <a:lnTo>
                    <a:pt x="1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1300A7EC-88E9-2647-8543-2EE5C3716B89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8966" y="4890795"/>
              <a:ext cx="157163" cy="771525"/>
            </a:xfrm>
            <a:custGeom>
              <a:avLst/>
              <a:gdLst>
                <a:gd name="T0" fmla="*/ 2147483646 w 132"/>
                <a:gd name="T1" fmla="*/ 2147483646 h 648"/>
                <a:gd name="T2" fmla="*/ 2147483646 w 132"/>
                <a:gd name="T3" fmla="*/ 2147483646 h 648"/>
                <a:gd name="T4" fmla="*/ 2147483646 w 132"/>
                <a:gd name="T5" fmla="*/ 2147483646 h 648"/>
                <a:gd name="T6" fmla="*/ 2147483646 w 132"/>
                <a:gd name="T7" fmla="*/ 2147483646 h 648"/>
                <a:gd name="T8" fmla="*/ 2147483646 w 132"/>
                <a:gd name="T9" fmla="*/ 2147483646 h 648"/>
                <a:gd name="T10" fmla="*/ 2147483646 w 132"/>
                <a:gd name="T11" fmla="*/ 2147483646 h 648"/>
                <a:gd name="T12" fmla="*/ 2147483646 w 132"/>
                <a:gd name="T13" fmla="*/ 2147483646 h 648"/>
                <a:gd name="T14" fmla="*/ 2147483646 w 132"/>
                <a:gd name="T15" fmla="*/ 2147483646 h 648"/>
                <a:gd name="T16" fmla="*/ 2147483646 w 132"/>
                <a:gd name="T17" fmla="*/ 2147483646 h 648"/>
                <a:gd name="T18" fmla="*/ 2147483646 w 132"/>
                <a:gd name="T19" fmla="*/ 2147483646 h 648"/>
                <a:gd name="T20" fmla="*/ 2147483646 w 132"/>
                <a:gd name="T21" fmla="*/ 2147483646 h 648"/>
                <a:gd name="T22" fmla="*/ 2147483646 w 132"/>
                <a:gd name="T23" fmla="*/ 2147483646 h 648"/>
                <a:gd name="T24" fmla="*/ 2147483646 w 132"/>
                <a:gd name="T25" fmla="*/ 2147483646 h 648"/>
                <a:gd name="T26" fmla="*/ 2147483646 w 132"/>
                <a:gd name="T27" fmla="*/ 2147483646 h 648"/>
                <a:gd name="T28" fmla="*/ 0 w 132"/>
                <a:gd name="T29" fmla="*/ 2147483646 h 648"/>
                <a:gd name="T30" fmla="*/ 2147483646 w 132"/>
                <a:gd name="T31" fmla="*/ 0 h 648"/>
                <a:gd name="T32" fmla="*/ 2147483646 w 132"/>
                <a:gd name="T33" fmla="*/ 2147483646 h 648"/>
                <a:gd name="T34" fmla="*/ 2147483646 w 132"/>
                <a:gd name="T35" fmla="*/ 2147483646 h 648"/>
                <a:gd name="T36" fmla="*/ 2147483646 w 132"/>
                <a:gd name="T37" fmla="*/ 2147483646 h 648"/>
                <a:gd name="T38" fmla="*/ 2147483646 w 132"/>
                <a:gd name="T39" fmla="*/ 2147483646 h 648"/>
                <a:gd name="T40" fmla="*/ 2147483646 w 132"/>
                <a:gd name="T41" fmla="*/ 2147483646 h 648"/>
                <a:gd name="T42" fmla="*/ 2147483646 w 132"/>
                <a:gd name="T43" fmla="*/ 2147483646 h 648"/>
                <a:gd name="T44" fmla="*/ 2147483646 w 132"/>
                <a:gd name="T45" fmla="*/ 2147483646 h 648"/>
                <a:gd name="T46" fmla="*/ 2147483646 w 132"/>
                <a:gd name="T47" fmla="*/ 2147483646 h 648"/>
                <a:gd name="T48" fmla="*/ 2147483646 w 132"/>
                <a:gd name="T49" fmla="*/ 2147483646 h 648"/>
                <a:gd name="T50" fmla="*/ 2147483646 w 132"/>
                <a:gd name="T51" fmla="*/ 2147483646 h 648"/>
                <a:gd name="T52" fmla="*/ 2147483646 w 132"/>
                <a:gd name="T53" fmla="*/ 2147483646 h 648"/>
                <a:gd name="T54" fmla="*/ 2147483646 w 132"/>
                <a:gd name="T55" fmla="*/ 2147483646 h 6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2"/>
                <a:gd name="T85" fmla="*/ 0 h 648"/>
                <a:gd name="T86" fmla="*/ 132 w 132"/>
                <a:gd name="T87" fmla="*/ 648 h 64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2" h="648">
                  <a:moveTo>
                    <a:pt x="132" y="608"/>
                  </a:moveTo>
                  <a:lnTo>
                    <a:pt x="115" y="627"/>
                  </a:lnTo>
                  <a:lnTo>
                    <a:pt x="114" y="648"/>
                  </a:lnTo>
                  <a:lnTo>
                    <a:pt x="81" y="630"/>
                  </a:lnTo>
                  <a:lnTo>
                    <a:pt x="47" y="580"/>
                  </a:lnTo>
                  <a:lnTo>
                    <a:pt x="37" y="563"/>
                  </a:lnTo>
                  <a:lnTo>
                    <a:pt x="51" y="544"/>
                  </a:lnTo>
                  <a:lnTo>
                    <a:pt x="50" y="521"/>
                  </a:lnTo>
                  <a:lnTo>
                    <a:pt x="33" y="515"/>
                  </a:lnTo>
                  <a:lnTo>
                    <a:pt x="20" y="504"/>
                  </a:lnTo>
                  <a:lnTo>
                    <a:pt x="22" y="491"/>
                  </a:lnTo>
                  <a:lnTo>
                    <a:pt x="39" y="487"/>
                  </a:lnTo>
                  <a:lnTo>
                    <a:pt x="43" y="412"/>
                  </a:lnTo>
                  <a:lnTo>
                    <a:pt x="17" y="397"/>
                  </a:lnTo>
                  <a:lnTo>
                    <a:pt x="0" y="8"/>
                  </a:lnTo>
                  <a:lnTo>
                    <a:pt x="4" y="0"/>
                  </a:lnTo>
                  <a:lnTo>
                    <a:pt x="38" y="77"/>
                  </a:lnTo>
                  <a:lnTo>
                    <a:pt x="49" y="77"/>
                  </a:lnTo>
                  <a:lnTo>
                    <a:pt x="53" y="90"/>
                  </a:lnTo>
                  <a:lnTo>
                    <a:pt x="38" y="107"/>
                  </a:lnTo>
                  <a:lnTo>
                    <a:pt x="21" y="200"/>
                  </a:lnTo>
                  <a:lnTo>
                    <a:pt x="45" y="272"/>
                  </a:lnTo>
                  <a:lnTo>
                    <a:pt x="34" y="327"/>
                  </a:lnTo>
                  <a:lnTo>
                    <a:pt x="72" y="487"/>
                  </a:lnTo>
                  <a:lnTo>
                    <a:pt x="76" y="580"/>
                  </a:lnTo>
                  <a:lnTo>
                    <a:pt x="104" y="613"/>
                  </a:lnTo>
                  <a:lnTo>
                    <a:pt x="132" y="6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E455BD76-B5A2-2043-966C-8C7FA59DD9CA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6825" y="5381332"/>
              <a:ext cx="15479" cy="33338"/>
            </a:xfrm>
            <a:custGeom>
              <a:avLst/>
              <a:gdLst>
                <a:gd name="T0" fmla="*/ 2147483646 w 13"/>
                <a:gd name="T1" fmla="*/ 0 h 28"/>
                <a:gd name="T2" fmla="*/ 0 w 13"/>
                <a:gd name="T3" fmla="*/ 2147483646 h 28"/>
                <a:gd name="T4" fmla="*/ 2147483646 w 13"/>
                <a:gd name="T5" fmla="*/ 2147483646 h 28"/>
                <a:gd name="T6" fmla="*/ 2147483646 w 13"/>
                <a:gd name="T7" fmla="*/ 2147483646 h 28"/>
                <a:gd name="T8" fmla="*/ 2147483646 w 13"/>
                <a:gd name="T9" fmla="*/ 2147483646 h 28"/>
                <a:gd name="T10" fmla="*/ 2147483646 w 13"/>
                <a:gd name="T11" fmla="*/ 0 h 28"/>
                <a:gd name="T12" fmla="*/ 2147483646 w 13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28"/>
                <a:gd name="T23" fmla="*/ 13 w 13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28">
                  <a:moveTo>
                    <a:pt x="6" y="0"/>
                  </a:moveTo>
                  <a:lnTo>
                    <a:pt x="0" y="10"/>
                  </a:lnTo>
                  <a:lnTo>
                    <a:pt x="2" y="28"/>
                  </a:lnTo>
                  <a:lnTo>
                    <a:pt x="10" y="28"/>
                  </a:lnTo>
                  <a:lnTo>
                    <a:pt x="13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C1EA1715-40FE-9C4D-AA25-3E8E2F3FB0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982767" y="4447884"/>
              <a:ext cx="683419" cy="707231"/>
            </a:xfrm>
            <a:custGeom>
              <a:avLst/>
              <a:gdLst>
                <a:gd name="T0" fmla="*/ 2147483646 w 574"/>
                <a:gd name="T1" fmla="*/ 2147483646 h 594"/>
                <a:gd name="T2" fmla="*/ 2147483646 w 574"/>
                <a:gd name="T3" fmla="*/ 2147483646 h 594"/>
                <a:gd name="T4" fmla="*/ 2147483646 w 574"/>
                <a:gd name="T5" fmla="*/ 2147483646 h 594"/>
                <a:gd name="T6" fmla="*/ 2147483646 w 574"/>
                <a:gd name="T7" fmla="*/ 2147483646 h 594"/>
                <a:gd name="T8" fmla="*/ 2147483646 w 574"/>
                <a:gd name="T9" fmla="*/ 2147483646 h 594"/>
                <a:gd name="T10" fmla="*/ 2147483646 w 574"/>
                <a:gd name="T11" fmla="*/ 2147483646 h 594"/>
                <a:gd name="T12" fmla="*/ 2147483646 w 574"/>
                <a:gd name="T13" fmla="*/ 2147483646 h 594"/>
                <a:gd name="T14" fmla="*/ 2147483646 w 574"/>
                <a:gd name="T15" fmla="*/ 2147483646 h 594"/>
                <a:gd name="T16" fmla="*/ 2147483646 w 574"/>
                <a:gd name="T17" fmla="*/ 2147483646 h 594"/>
                <a:gd name="T18" fmla="*/ 2147483646 w 574"/>
                <a:gd name="T19" fmla="*/ 2147483646 h 594"/>
                <a:gd name="T20" fmla="*/ 2147483646 w 574"/>
                <a:gd name="T21" fmla="*/ 2147483646 h 594"/>
                <a:gd name="T22" fmla="*/ 2147483646 w 574"/>
                <a:gd name="T23" fmla="*/ 2147483646 h 594"/>
                <a:gd name="T24" fmla="*/ 2147483646 w 574"/>
                <a:gd name="T25" fmla="*/ 2147483646 h 594"/>
                <a:gd name="T26" fmla="*/ 2147483646 w 574"/>
                <a:gd name="T27" fmla="*/ 2147483646 h 594"/>
                <a:gd name="T28" fmla="*/ 2147483646 w 574"/>
                <a:gd name="T29" fmla="*/ 2147483646 h 594"/>
                <a:gd name="T30" fmla="*/ 2147483646 w 574"/>
                <a:gd name="T31" fmla="*/ 2147483646 h 594"/>
                <a:gd name="T32" fmla="*/ 2147483646 w 574"/>
                <a:gd name="T33" fmla="*/ 2147483646 h 594"/>
                <a:gd name="T34" fmla="*/ 2147483646 w 574"/>
                <a:gd name="T35" fmla="*/ 2147483646 h 594"/>
                <a:gd name="T36" fmla="*/ 2147483646 w 574"/>
                <a:gd name="T37" fmla="*/ 2147483646 h 594"/>
                <a:gd name="T38" fmla="*/ 2147483646 w 574"/>
                <a:gd name="T39" fmla="*/ 2147483646 h 594"/>
                <a:gd name="T40" fmla="*/ 2147483646 w 574"/>
                <a:gd name="T41" fmla="*/ 2147483646 h 594"/>
                <a:gd name="T42" fmla="*/ 2147483646 w 574"/>
                <a:gd name="T43" fmla="*/ 0 h 594"/>
                <a:gd name="T44" fmla="*/ 2147483646 w 574"/>
                <a:gd name="T45" fmla="*/ 2147483646 h 594"/>
                <a:gd name="T46" fmla="*/ 2147483646 w 574"/>
                <a:gd name="T47" fmla="*/ 2147483646 h 594"/>
                <a:gd name="T48" fmla="*/ 2147483646 w 574"/>
                <a:gd name="T49" fmla="*/ 2147483646 h 594"/>
                <a:gd name="T50" fmla="*/ 2147483646 w 574"/>
                <a:gd name="T51" fmla="*/ 2147483646 h 594"/>
                <a:gd name="T52" fmla="*/ 2147483646 w 574"/>
                <a:gd name="T53" fmla="*/ 2147483646 h 594"/>
                <a:gd name="T54" fmla="*/ 2147483646 w 574"/>
                <a:gd name="T55" fmla="*/ 2147483646 h 594"/>
                <a:gd name="T56" fmla="*/ 2147483646 w 574"/>
                <a:gd name="T57" fmla="*/ 2147483646 h 594"/>
                <a:gd name="T58" fmla="*/ 2147483646 w 574"/>
                <a:gd name="T59" fmla="*/ 2147483646 h 594"/>
                <a:gd name="T60" fmla="*/ 2147483646 w 574"/>
                <a:gd name="T61" fmla="*/ 2147483646 h 594"/>
                <a:gd name="T62" fmla="*/ 2147483646 w 574"/>
                <a:gd name="T63" fmla="*/ 2147483646 h 594"/>
                <a:gd name="T64" fmla="*/ 2147483646 w 574"/>
                <a:gd name="T65" fmla="*/ 2147483646 h 594"/>
                <a:gd name="T66" fmla="*/ 2147483646 w 574"/>
                <a:gd name="T67" fmla="*/ 2147483646 h 594"/>
                <a:gd name="T68" fmla="*/ 2147483646 w 574"/>
                <a:gd name="T69" fmla="*/ 2147483646 h 594"/>
                <a:gd name="T70" fmla="*/ 2147483646 w 574"/>
                <a:gd name="T71" fmla="*/ 2147483646 h 594"/>
                <a:gd name="T72" fmla="*/ 0 w 574"/>
                <a:gd name="T73" fmla="*/ 2147483646 h 594"/>
                <a:gd name="T74" fmla="*/ 2147483646 w 574"/>
                <a:gd name="T75" fmla="*/ 2147483646 h 594"/>
                <a:gd name="T76" fmla="*/ 2147483646 w 574"/>
                <a:gd name="T77" fmla="*/ 2147483646 h 594"/>
                <a:gd name="T78" fmla="*/ 2147483646 w 574"/>
                <a:gd name="T79" fmla="*/ 2147483646 h 594"/>
                <a:gd name="T80" fmla="*/ 2147483646 w 574"/>
                <a:gd name="T81" fmla="*/ 2147483646 h 594"/>
                <a:gd name="T82" fmla="*/ 2147483646 w 574"/>
                <a:gd name="T83" fmla="*/ 2147483646 h 594"/>
                <a:gd name="T84" fmla="*/ 2147483646 w 574"/>
                <a:gd name="T85" fmla="*/ 2147483646 h 594"/>
                <a:gd name="T86" fmla="*/ 2147483646 w 574"/>
                <a:gd name="T87" fmla="*/ 2147483646 h 594"/>
                <a:gd name="T88" fmla="*/ 2147483646 w 574"/>
                <a:gd name="T89" fmla="*/ 2147483646 h 594"/>
                <a:gd name="T90" fmla="*/ 2147483646 w 574"/>
                <a:gd name="T91" fmla="*/ 2147483646 h 594"/>
                <a:gd name="T92" fmla="*/ 2147483646 w 574"/>
                <a:gd name="T93" fmla="*/ 2147483646 h 594"/>
                <a:gd name="T94" fmla="*/ 2147483646 w 574"/>
                <a:gd name="T95" fmla="*/ 2147483646 h 594"/>
                <a:gd name="T96" fmla="*/ 2147483646 w 574"/>
                <a:gd name="T97" fmla="*/ 2147483646 h 594"/>
                <a:gd name="T98" fmla="*/ 2147483646 w 574"/>
                <a:gd name="T99" fmla="*/ 2147483646 h 594"/>
                <a:gd name="T100" fmla="*/ 2147483646 w 574"/>
                <a:gd name="T101" fmla="*/ 2147483646 h 594"/>
                <a:gd name="T102" fmla="*/ 2147483646 w 574"/>
                <a:gd name="T103" fmla="*/ 2147483646 h 594"/>
                <a:gd name="T104" fmla="*/ 2147483646 w 574"/>
                <a:gd name="T105" fmla="*/ 2147483646 h 594"/>
                <a:gd name="T106" fmla="*/ 2147483646 w 574"/>
                <a:gd name="T107" fmla="*/ 2147483646 h 594"/>
                <a:gd name="T108" fmla="*/ 2147483646 w 574"/>
                <a:gd name="T109" fmla="*/ 2147483646 h 594"/>
                <a:gd name="T110" fmla="*/ 2147483646 w 574"/>
                <a:gd name="T111" fmla="*/ 2147483646 h 594"/>
                <a:gd name="T112" fmla="*/ 2147483646 w 574"/>
                <a:gd name="T113" fmla="*/ 2147483646 h 594"/>
                <a:gd name="T114" fmla="*/ 2147483646 w 574"/>
                <a:gd name="T115" fmla="*/ 2147483646 h 59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74"/>
                <a:gd name="T175" fmla="*/ 0 h 594"/>
                <a:gd name="T176" fmla="*/ 574 w 574"/>
                <a:gd name="T177" fmla="*/ 594 h 59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74" h="594">
                  <a:moveTo>
                    <a:pt x="357" y="594"/>
                  </a:moveTo>
                  <a:lnTo>
                    <a:pt x="390" y="532"/>
                  </a:lnTo>
                  <a:lnTo>
                    <a:pt x="391" y="479"/>
                  </a:lnTo>
                  <a:lnTo>
                    <a:pt x="451" y="440"/>
                  </a:lnTo>
                  <a:lnTo>
                    <a:pt x="485" y="440"/>
                  </a:lnTo>
                  <a:lnTo>
                    <a:pt x="512" y="394"/>
                  </a:lnTo>
                  <a:lnTo>
                    <a:pt x="518" y="307"/>
                  </a:lnTo>
                  <a:lnTo>
                    <a:pt x="506" y="283"/>
                  </a:lnTo>
                  <a:lnTo>
                    <a:pt x="571" y="225"/>
                  </a:lnTo>
                  <a:lnTo>
                    <a:pt x="574" y="159"/>
                  </a:lnTo>
                  <a:lnTo>
                    <a:pt x="485" y="117"/>
                  </a:lnTo>
                  <a:lnTo>
                    <a:pt x="379" y="84"/>
                  </a:lnTo>
                  <a:lnTo>
                    <a:pt x="330" y="78"/>
                  </a:lnTo>
                  <a:lnTo>
                    <a:pt x="343" y="51"/>
                  </a:lnTo>
                  <a:lnTo>
                    <a:pt x="340" y="8"/>
                  </a:lnTo>
                  <a:lnTo>
                    <a:pt x="328" y="4"/>
                  </a:lnTo>
                  <a:lnTo>
                    <a:pt x="313" y="37"/>
                  </a:lnTo>
                  <a:lnTo>
                    <a:pt x="303" y="47"/>
                  </a:lnTo>
                  <a:lnTo>
                    <a:pt x="282" y="38"/>
                  </a:lnTo>
                  <a:lnTo>
                    <a:pt x="209" y="63"/>
                  </a:lnTo>
                  <a:lnTo>
                    <a:pt x="184" y="33"/>
                  </a:lnTo>
                  <a:lnTo>
                    <a:pt x="188" y="0"/>
                  </a:lnTo>
                  <a:lnTo>
                    <a:pt x="166" y="23"/>
                  </a:lnTo>
                  <a:lnTo>
                    <a:pt x="140" y="10"/>
                  </a:lnTo>
                  <a:lnTo>
                    <a:pt x="137" y="13"/>
                  </a:lnTo>
                  <a:lnTo>
                    <a:pt x="137" y="25"/>
                  </a:lnTo>
                  <a:lnTo>
                    <a:pt x="160" y="37"/>
                  </a:lnTo>
                  <a:lnTo>
                    <a:pt x="127" y="70"/>
                  </a:lnTo>
                  <a:lnTo>
                    <a:pt x="106" y="70"/>
                  </a:lnTo>
                  <a:lnTo>
                    <a:pt x="85" y="50"/>
                  </a:lnTo>
                  <a:lnTo>
                    <a:pt x="62" y="51"/>
                  </a:lnTo>
                  <a:lnTo>
                    <a:pt x="58" y="76"/>
                  </a:lnTo>
                  <a:lnTo>
                    <a:pt x="72" y="93"/>
                  </a:lnTo>
                  <a:lnTo>
                    <a:pt x="56" y="144"/>
                  </a:lnTo>
                  <a:lnTo>
                    <a:pt x="37" y="145"/>
                  </a:lnTo>
                  <a:lnTo>
                    <a:pt x="7" y="165"/>
                  </a:lnTo>
                  <a:lnTo>
                    <a:pt x="0" y="201"/>
                  </a:lnTo>
                  <a:lnTo>
                    <a:pt x="25" y="229"/>
                  </a:lnTo>
                  <a:lnTo>
                    <a:pt x="30" y="223"/>
                  </a:lnTo>
                  <a:lnTo>
                    <a:pt x="49" y="219"/>
                  </a:lnTo>
                  <a:lnTo>
                    <a:pt x="64" y="245"/>
                  </a:lnTo>
                  <a:lnTo>
                    <a:pt x="109" y="226"/>
                  </a:lnTo>
                  <a:lnTo>
                    <a:pt x="126" y="227"/>
                  </a:lnTo>
                  <a:lnTo>
                    <a:pt x="137" y="269"/>
                  </a:lnTo>
                  <a:lnTo>
                    <a:pt x="201" y="289"/>
                  </a:lnTo>
                  <a:lnTo>
                    <a:pt x="213" y="323"/>
                  </a:lnTo>
                  <a:lnTo>
                    <a:pt x="239" y="326"/>
                  </a:lnTo>
                  <a:lnTo>
                    <a:pt x="252" y="358"/>
                  </a:lnTo>
                  <a:lnTo>
                    <a:pt x="243" y="387"/>
                  </a:lnTo>
                  <a:lnTo>
                    <a:pt x="255" y="402"/>
                  </a:lnTo>
                  <a:lnTo>
                    <a:pt x="254" y="424"/>
                  </a:lnTo>
                  <a:lnTo>
                    <a:pt x="284" y="421"/>
                  </a:lnTo>
                  <a:lnTo>
                    <a:pt x="313" y="457"/>
                  </a:lnTo>
                  <a:lnTo>
                    <a:pt x="310" y="482"/>
                  </a:lnTo>
                  <a:lnTo>
                    <a:pt x="327" y="495"/>
                  </a:lnTo>
                  <a:lnTo>
                    <a:pt x="286" y="555"/>
                  </a:lnTo>
                  <a:lnTo>
                    <a:pt x="357" y="5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CBA8938D-D719-6548-A307-CF0CAE2262D2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4400" y="4172849"/>
              <a:ext cx="23813" cy="32147"/>
            </a:xfrm>
            <a:custGeom>
              <a:avLst/>
              <a:gdLst>
                <a:gd name="T0" fmla="*/ 0 w 20"/>
                <a:gd name="T1" fmla="*/ 2147483646 h 27"/>
                <a:gd name="T2" fmla="*/ 0 w 20"/>
                <a:gd name="T3" fmla="*/ 2147483646 h 27"/>
                <a:gd name="T4" fmla="*/ 2147483646 w 20"/>
                <a:gd name="T5" fmla="*/ 2147483646 h 27"/>
                <a:gd name="T6" fmla="*/ 2147483646 w 20"/>
                <a:gd name="T7" fmla="*/ 0 h 27"/>
                <a:gd name="T8" fmla="*/ 2147483646 w 20"/>
                <a:gd name="T9" fmla="*/ 0 h 27"/>
                <a:gd name="T10" fmla="*/ 0 w 20"/>
                <a:gd name="T11" fmla="*/ 2147483646 h 27"/>
                <a:gd name="T12" fmla="*/ 0 w 20"/>
                <a:gd name="T13" fmla="*/ 2147483646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7"/>
                <a:gd name="T23" fmla="*/ 20 w 20"/>
                <a:gd name="T24" fmla="*/ 27 h 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7">
                  <a:moveTo>
                    <a:pt x="0" y="8"/>
                  </a:moveTo>
                  <a:lnTo>
                    <a:pt x="0" y="27"/>
                  </a:lnTo>
                  <a:lnTo>
                    <a:pt x="4" y="27"/>
                  </a:lnTo>
                  <a:lnTo>
                    <a:pt x="20" y="0"/>
                  </a:lnTo>
                  <a:lnTo>
                    <a:pt x="9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CBE81D44-AAD5-224F-B212-C7EE47E5691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549" y="2523834"/>
              <a:ext cx="2221706" cy="1202531"/>
            </a:xfrm>
            <a:custGeom>
              <a:avLst/>
              <a:gdLst>
                <a:gd name="T0" fmla="*/ 2147483646 w 1866"/>
                <a:gd name="T1" fmla="*/ 2147483646 h 1010"/>
                <a:gd name="T2" fmla="*/ 2147483646 w 1866"/>
                <a:gd name="T3" fmla="*/ 2147483646 h 1010"/>
                <a:gd name="T4" fmla="*/ 2147483646 w 1866"/>
                <a:gd name="T5" fmla="*/ 2147483646 h 1010"/>
                <a:gd name="T6" fmla="*/ 2147483646 w 1866"/>
                <a:gd name="T7" fmla="*/ 2147483646 h 1010"/>
                <a:gd name="T8" fmla="*/ 2147483646 w 1866"/>
                <a:gd name="T9" fmla="*/ 2147483646 h 1010"/>
                <a:gd name="T10" fmla="*/ 2147483646 w 1866"/>
                <a:gd name="T11" fmla="*/ 2147483646 h 1010"/>
                <a:gd name="T12" fmla="*/ 2147483646 w 1866"/>
                <a:gd name="T13" fmla="*/ 2147483646 h 1010"/>
                <a:gd name="T14" fmla="*/ 2147483646 w 1866"/>
                <a:gd name="T15" fmla="*/ 2147483646 h 1010"/>
                <a:gd name="T16" fmla="*/ 2147483646 w 1866"/>
                <a:gd name="T17" fmla="*/ 2147483646 h 1010"/>
                <a:gd name="T18" fmla="*/ 2147483646 w 1866"/>
                <a:gd name="T19" fmla="*/ 2147483646 h 1010"/>
                <a:gd name="T20" fmla="*/ 2147483646 w 1866"/>
                <a:gd name="T21" fmla="*/ 2147483646 h 1010"/>
                <a:gd name="T22" fmla="*/ 2147483646 w 1866"/>
                <a:gd name="T23" fmla="*/ 2147483646 h 1010"/>
                <a:gd name="T24" fmla="*/ 2147483646 w 1866"/>
                <a:gd name="T25" fmla="*/ 2147483646 h 1010"/>
                <a:gd name="T26" fmla="*/ 2147483646 w 1866"/>
                <a:gd name="T27" fmla="*/ 2147483646 h 1010"/>
                <a:gd name="T28" fmla="*/ 2147483646 w 1866"/>
                <a:gd name="T29" fmla="*/ 2147483646 h 1010"/>
                <a:gd name="T30" fmla="*/ 2147483646 w 1866"/>
                <a:gd name="T31" fmla="*/ 2147483646 h 1010"/>
                <a:gd name="T32" fmla="*/ 2147483646 w 1866"/>
                <a:gd name="T33" fmla="*/ 2147483646 h 1010"/>
                <a:gd name="T34" fmla="*/ 2147483646 w 1866"/>
                <a:gd name="T35" fmla="*/ 2147483646 h 1010"/>
                <a:gd name="T36" fmla="*/ 2147483646 w 1866"/>
                <a:gd name="T37" fmla="*/ 2147483646 h 1010"/>
                <a:gd name="T38" fmla="*/ 2147483646 w 1866"/>
                <a:gd name="T39" fmla="*/ 2147483646 h 1010"/>
                <a:gd name="T40" fmla="*/ 2147483646 w 1866"/>
                <a:gd name="T41" fmla="*/ 2147483646 h 1010"/>
                <a:gd name="T42" fmla="*/ 2147483646 w 1866"/>
                <a:gd name="T43" fmla="*/ 2147483646 h 1010"/>
                <a:gd name="T44" fmla="*/ 2147483646 w 1866"/>
                <a:gd name="T45" fmla="*/ 2147483646 h 1010"/>
                <a:gd name="T46" fmla="*/ 2147483646 w 1866"/>
                <a:gd name="T47" fmla="*/ 2147483646 h 1010"/>
                <a:gd name="T48" fmla="*/ 2147483646 w 1866"/>
                <a:gd name="T49" fmla="*/ 2147483646 h 1010"/>
                <a:gd name="T50" fmla="*/ 2147483646 w 1866"/>
                <a:gd name="T51" fmla="*/ 2147483646 h 1010"/>
                <a:gd name="T52" fmla="*/ 2147483646 w 1866"/>
                <a:gd name="T53" fmla="*/ 2147483646 h 1010"/>
                <a:gd name="T54" fmla="*/ 2147483646 w 1866"/>
                <a:gd name="T55" fmla="*/ 2147483646 h 1010"/>
                <a:gd name="T56" fmla="*/ 2147483646 w 1866"/>
                <a:gd name="T57" fmla="*/ 2147483646 h 1010"/>
                <a:gd name="T58" fmla="*/ 2147483646 w 1866"/>
                <a:gd name="T59" fmla="*/ 2147483646 h 1010"/>
                <a:gd name="T60" fmla="*/ 2147483646 w 1866"/>
                <a:gd name="T61" fmla="*/ 2147483646 h 1010"/>
                <a:gd name="T62" fmla="*/ 2147483646 w 1866"/>
                <a:gd name="T63" fmla="*/ 2147483646 h 1010"/>
                <a:gd name="T64" fmla="*/ 2147483646 w 1866"/>
                <a:gd name="T65" fmla="*/ 2147483646 h 1010"/>
                <a:gd name="T66" fmla="*/ 2147483646 w 1866"/>
                <a:gd name="T67" fmla="*/ 2147483646 h 1010"/>
                <a:gd name="T68" fmla="*/ 2147483646 w 1866"/>
                <a:gd name="T69" fmla="*/ 2147483646 h 1010"/>
                <a:gd name="T70" fmla="*/ 2147483646 w 1866"/>
                <a:gd name="T71" fmla="*/ 2147483646 h 1010"/>
                <a:gd name="T72" fmla="*/ 2147483646 w 1866"/>
                <a:gd name="T73" fmla="*/ 2147483646 h 1010"/>
                <a:gd name="T74" fmla="*/ 2147483646 w 1866"/>
                <a:gd name="T75" fmla="*/ 2147483646 h 1010"/>
                <a:gd name="T76" fmla="*/ 2147483646 w 1866"/>
                <a:gd name="T77" fmla="*/ 2147483646 h 1010"/>
                <a:gd name="T78" fmla="*/ 2147483646 w 1866"/>
                <a:gd name="T79" fmla="*/ 2147483646 h 1010"/>
                <a:gd name="T80" fmla="*/ 2147483646 w 1866"/>
                <a:gd name="T81" fmla="*/ 2147483646 h 1010"/>
                <a:gd name="T82" fmla="*/ 2147483646 w 1866"/>
                <a:gd name="T83" fmla="*/ 2147483646 h 1010"/>
                <a:gd name="T84" fmla="*/ 2147483646 w 1866"/>
                <a:gd name="T85" fmla="*/ 2147483646 h 1010"/>
                <a:gd name="T86" fmla="*/ 2147483646 w 1866"/>
                <a:gd name="T87" fmla="*/ 2147483646 h 1010"/>
                <a:gd name="T88" fmla="*/ 2147483646 w 1866"/>
                <a:gd name="T89" fmla="*/ 2147483646 h 1010"/>
                <a:gd name="T90" fmla="*/ 2147483646 w 1866"/>
                <a:gd name="T91" fmla="*/ 2147483646 h 1010"/>
                <a:gd name="T92" fmla="*/ 2147483646 w 1866"/>
                <a:gd name="T93" fmla="*/ 2147483646 h 1010"/>
                <a:gd name="T94" fmla="*/ 2147483646 w 1866"/>
                <a:gd name="T95" fmla="*/ 2147483646 h 1010"/>
                <a:gd name="T96" fmla="*/ 2147483646 w 1866"/>
                <a:gd name="T97" fmla="*/ 2147483646 h 1010"/>
                <a:gd name="T98" fmla="*/ 2147483646 w 1866"/>
                <a:gd name="T99" fmla="*/ 2147483646 h 1010"/>
                <a:gd name="T100" fmla="*/ 2147483646 w 1866"/>
                <a:gd name="T101" fmla="*/ 2147483646 h 1010"/>
                <a:gd name="T102" fmla="*/ 2147483646 w 1866"/>
                <a:gd name="T103" fmla="*/ 2147483646 h 1010"/>
                <a:gd name="T104" fmla="*/ 2147483646 w 1866"/>
                <a:gd name="T105" fmla="*/ 2147483646 h 1010"/>
                <a:gd name="T106" fmla="*/ 2147483646 w 1866"/>
                <a:gd name="T107" fmla="*/ 2147483646 h 1010"/>
                <a:gd name="T108" fmla="*/ 2147483646 w 1866"/>
                <a:gd name="T109" fmla="*/ 2147483646 h 1010"/>
                <a:gd name="T110" fmla="*/ 2147483646 w 1866"/>
                <a:gd name="T111" fmla="*/ 2147483646 h 1010"/>
                <a:gd name="T112" fmla="*/ 2147483646 w 1866"/>
                <a:gd name="T113" fmla="*/ 2147483646 h 1010"/>
                <a:gd name="T114" fmla="*/ 2147483646 w 1866"/>
                <a:gd name="T115" fmla="*/ 2147483646 h 1010"/>
                <a:gd name="T116" fmla="*/ 2147483646 w 1866"/>
                <a:gd name="T117" fmla="*/ 2147483646 h 1010"/>
                <a:gd name="T118" fmla="*/ 2147483646 w 1866"/>
                <a:gd name="T119" fmla="*/ 2147483646 h 1010"/>
                <a:gd name="T120" fmla="*/ 2147483646 w 1866"/>
                <a:gd name="T121" fmla="*/ 2147483646 h 1010"/>
                <a:gd name="T122" fmla="*/ 2147483646 w 1866"/>
                <a:gd name="T123" fmla="*/ 2147483646 h 1010"/>
                <a:gd name="T124" fmla="*/ 2147483646 w 1866"/>
                <a:gd name="T125" fmla="*/ 2147483646 h 101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66"/>
                <a:gd name="T190" fmla="*/ 0 h 1010"/>
                <a:gd name="T191" fmla="*/ 1866 w 1866"/>
                <a:gd name="T192" fmla="*/ 1010 h 101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66" h="1010">
                  <a:moveTo>
                    <a:pt x="1580" y="299"/>
                  </a:moveTo>
                  <a:lnTo>
                    <a:pt x="1589" y="331"/>
                  </a:lnTo>
                  <a:lnTo>
                    <a:pt x="1607" y="336"/>
                  </a:lnTo>
                  <a:lnTo>
                    <a:pt x="1626" y="307"/>
                  </a:lnTo>
                  <a:lnTo>
                    <a:pt x="1615" y="286"/>
                  </a:lnTo>
                  <a:lnTo>
                    <a:pt x="1619" y="269"/>
                  </a:lnTo>
                  <a:lnTo>
                    <a:pt x="1647" y="269"/>
                  </a:lnTo>
                  <a:lnTo>
                    <a:pt x="1640" y="282"/>
                  </a:lnTo>
                  <a:lnTo>
                    <a:pt x="1643" y="331"/>
                  </a:lnTo>
                  <a:lnTo>
                    <a:pt x="1603" y="429"/>
                  </a:lnTo>
                  <a:lnTo>
                    <a:pt x="1607" y="450"/>
                  </a:lnTo>
                  <a:lnTo>
                    <a:pt x="1606" y="485"/>
                  </a:lnTo>
                  <a:lnTo>
                    <a:pt x="1679" y="592"/>
                  </a:lnTo>
                  <a:lnTo>
                    <a:pt x="1694" y="596"/>
                  </a:lnTo>
                  <a:lnTo>
                    <a:pt x="1695" y="510"/>
                  </a:lnTo>
                  <a:lnTo>
                    <a:pt x="1709" y="497"/>
                  </a:lnTo>
                  <a:lnTo>
                    <a:pt x="1694" y="461"/>
                  </a:lnTo>
                  <a:lnTo>
                    <a:pt x="1707" y="447"/>
                  </a:lnTo>
                  <a:lnTo>
                    <a:pt x="1678" y="409"/>
                  </a:lnTo>
                  <a:lnTo>
                    <a:pt x="1662" y="410"/>
                  </a:lnTo>
                  <a:lnTo>
                    <a:pt x="1657" y="346"/>
                  </a:lnTo>
                  <a:lnTo>
                    <a:pt x="1698" y="336"/>
                  </a:lnTo>
                  <a:lnTo>
                    <a:pt x="1700" y="318"/>
                  </a:lnTo>
                  <a:lnTo>
                    <a:pt x="1721" y="312"/>
                  </a:lnTo>
                  <a:lnTo>
                    <a:pt x="1733" y="323"/>
                  </a:lnTo>
                  <a:lnTo>
                    <a:pt x="1747" y="264"/>
                  </a:lnTo>
                  <a:lnTo>
                    <a:pt x="1772" y="222"/>
                  </a:lnTo>
                  <a:lnTo>
                    <a:pt x="1792" y="212"/>
                  </a:lnTo>
                  <a:lnTo>
                    <a:pt x="1809" y="213"/>
                  </a:lnTo>
                  <a:lnTo>
                    <a:pt x="1809" y="194"/>
                  </a:lnTo>
                  <a:lnTo>
                    <a:pt x="1781" y="188"/>
                  </a:lnTo>
                  <a:lnTo>
                    <a:pt x="1743" y="156"/>
                  </a:lnTo>
                  <a:lnTo>
                    <a:pt x="1762" y="135"/>
                  </a:lnTo>
                  <a:lnTo>
                    <a:pt x="1746" y="100"/>
                  </a:lnTo>
                  <a:lnTo>
                    <a:pt x="1759" y="86"/>
                  </a:lnTo>
                  <a:lnTo>
                    <a:pt x="1775" y="107"/>
                  </a:lnTo>
                  <a:lnTo>
                    <a:pt x="1814" y="122"/>
                  </a:lnTo>
                  <a:lnTo>
                    <a:pt x="1858" y="126"/>
                  </a:lnTo>
                  <a:lnTo>
                    <a:pt x="1863" y="107"/>
                  </a:lnTo>
                  <a:lnTo>
                    <a:pt x="1841" y="85"/>
                  </a:lnTo>
                  <a:lnTo>
                    <a:pt x="1866" y="50"/>
                  </a:lnTo>
                  <a:lnTo>
                    <a:pt x="1809" y="30"/>
                  </a:lnTo>
                  <a:lnTo>
                    <a:pt x="1794" y="59"/>
                  </a:lnTo>
                  <a:lnTo>
                    <a:pt x="1776" y="36"/>
                  </a:lnTo>
                  <a:lnTo>
                    <a:pt x="1673" y="0"/>
                  </a:lnTo>
                  <a:lnTo>
                    <a:pt x="1575" y="17"/>
                  </a:lnTo>
                  <a:lnTo>
                    <a:pt x="1559" y="25"/>
                  </a:lnTo>
                  <a:lnTo>
                    <a:pt x="1559" y="33"/>
                  </a:lnTo>
                  <a:lnTo>
                    <a:pt x="1581" y="43"/>
                  </a:lnTo>
                  <a:lnTo>
                    <a:pt x="1579" y="68"/>
                  </a:lnTo>
                  <a:lnTo>
                    <a:pt x="1539" y="53"/>
                  </a:lnTo>
                  <a:lnTo>
                    <a:pt x="1456" y="86"/>
                  </a:lnTo>
                  <a:lnTo>
                    <a:pt x="1441" y="55"/>
                  </a:lnTo>
                  <a:lnTo>
                    <a:pt x="1384" y="55"/>
                  </a:lnTo>
                  <a:lnTo>
                    <a:pt x="1358" y="84"/>
                  </a:lnTo>
                  <a:lnTo>
                    <a:pt x="1264" y="62"/>
                  </a:lnTo>
                  <a:lnTo>
                    <a:pt x="1179" y="80"/>
                  </a:lnTo>
                  <a:lnTo>
                    <a:pt x="1168" y="106"/>
                  </a:lnTo>
                  <a:lnTo>
                    <a:pt x="1181" y="110"/>
                  </a:lnTo>
                  <a:lnTo>
                    <a:pt x="1180" y="130"/>
                  </a:lnTo>
                  <a:lnTo>
                    <a:pt x="1098" y="139"/>
                  </a:lnTo>
                  <a:lnTo>
                    <a:pt x="1103" y="165"/>
                  </a:lnTo>
                  <a:lnTo>
                    <a:pt x="1026" y="152"/>
                  </a:lnTo>
                  <a:lnTo>
                    <a:pt x="1044" y="118"/>
                  </a:lnTo>
                  <a:lnTo>
                    <a:pt x="967" y="114"/>
                  </a:lnTo>
                  <a:lnTo>
                    <a:pt x="974" y="149"/>
                  </a:lnTo>
                  <a:lnTo>
                    <a:pt x="949" y="161"/>
                  </a:lnTo>
                  <a:lnTo>
                    <a:pt x="928" y="141"/>
                  </a:lnTo>
                  <a:lnTo>
                    <a:pt x="843" y="156"/>
                  </a:lnTo>
                  <a:lnTo>
                    <a:pt x="810" y="187"/>
                  </a:lnTo>
                  <a:lnTo>
                    <a:pt x="809" y="205"/>
                  </a:lnTo>
                  <a:lnTo>
                    <a:pt x="788" y="207"/>
                  </a:lnTo>
                  <a:lnTo>
                    <a:pt x="785" y="186"/>
                  </a:lnTo>
                  <a:lnTo>
                    <a:pt x="852" y="127"/>
                  </a:lnTo>
                  <a:lnTo>
                    <a:pt x="852" y="88"/>
                  </a:lnTo>
                  <a:lnTo>
                    <a:pt x="809" y="75"/>
                  </a:lnTo>
                  <a:lnTo>
                    <a:pt x="751" y="94"/>
                  </a:lnTo>
                  <a:lnTo>
                    <a:pt x="728" y="69"/>
                  </a:lnTo>
                  <a:lnTo>
                    <a:pt x="718" y="69"/>
                  </a:lnTo>
                  <a:lnTo>
                    <a:pt x="704" y="97"/>
                  </a:lnTo>
                  <a:lnTo>
                    <a:pt x="715" y="109"/>
                  </a:lnTo>
                  <a:lnTo>
                    <a:pt x="640" y="149"/>
                  </a:lnTo>
                  <a:lnTo>
                    <a:pt x="576" y="199"/>
                  </a:lnTo>
                  <a:lnTo>
                    <a:pt x="537" y="252"/>
                  </a:lnTo>
                  <a:lnTo>
                    <a:pt x="537" y="275"/>
                  </a:lnTo>
                  <a:lnTo>
                    <a:pt x="579" y="292"/>
                  </a:lnTo>
                  <a:lnTo>
                    <a:pt x="558" y="309"/>
                  </a:lnTo>
                  <a:lnTo>
                    <a:pt x="512" y="292"/>
                  </a:lnTo>
                  <a:lnTo>
                    <a:pt x="494" y="309"/>
                  </a:lnTo>
                  <a:lnTo>
                    <a:pt x="467" y="276"/>
                  </a:lnTo>
                  <a:lnTo>
                    <a:pt x="461" y="288"/>
                  </a:lnTo>
                  <a:lnTo>
                    <a:pt x="491" y="383"/>
                  </a:lnTo>
                  <a:lnTo>
                    <a:pt x="499" y="386"/>
                  </a:lnTo>
                  <a:lnTo>
                    <a:pt x="520" y="375"/>
                  </a:lnTo>
                  <a:lnTo>
                    <a:pt x="532" y="383"/>
                  </a:lnTo>
                  <a:lnTo>
                    <a:pt x="532" y="401"/>
                  </a:lnTo>
                  <a:lnTo>
                    <a:pt x="511" y="392"/>
                  </a:lnTo>
                  <a:lnTo>
                    <a:pt x="499" y="403"/>
                  </a:lnTo>
                  <a:lnTo>
                    <a:pt x="507" y="420"/>
                  </a:lnTo>
                  <a:lnTo>
                    <a:pt x="501" y="464"/>
                  </a:lnTo>
                  <a:lnTo>
                    <a:pt x="460" y="468"/>
                  </a:lnTo>
                  <a:lnTo>
                    <a:pt x="457" y="453"/>
                  </a:lnTo>
                  <a:lnTo>
                    <a:pt x="481" y="439"/>
                  </a:lnTo>
                  <a:lnTo>
                    <a:pt x="486" y="399"/>
                  </a:lnTo>
                  <a:lnTo>
                    <a:pt x="460" y="365"/>
                  </a:lnTo>
                  <a:lnTo>
                    <a:pt x="451" y="306"/>
                  </a:lnTo>
                  <a:lnTo>
                    <a:pt x="409" y="298"/>
                  </a:lnTo>
                  <a:lnTo>
                    <a:pt x="405" y="320"/>
                  </a:lnTo>
                  <a:lnTo>
                    <a:pt x="413" y="331"/>
                  </a:lnTo>
                  <a:lnTo>
                    <a:pt x="396" y="345"/>
                  </a:lnTo>
                  <a:lnTo>
                    <a:pt x="403" y="384"/>
                  </a:lnTo>
                  <a:lnTo>
                    <a:pt x="427" y="395"/>
                  </a:lnTo>
                  <a:lnTo>
                    <a:pt x="433" y="425"/>
                  </a:lnTo>
                  <a:lnTo>
                    <a:pt x="408" y="409"/>
                  </a:lnTo>
                  <a:lnTo>
                    <a:pt x="344" y="396"/>
                  </a:lnTo>
                  <a:lnTo>
                    <a:pt x="336" y="418"/>
                  </a:lnTo>
                  <a:lnTo>
                    <a:pt x="285" y="437"/>
                  </a:lnTo>
                  <a:lnTo>
                    <a:pt x="277" y="423"/>
                  </a:lnTo>
                  <a:lnTo>
                    <a:pt x="209" y="460"/>
                  </a:lnTo>
                  <a:lnTo>
                    <a:pt x="208" y="485"/>
                  </a:lnTo>
                  <a:lnTo>
                    <a:pt x="182" y="489"/>
                  </a:lnTo>
                  <a:lnTo>
                    <a:pt x="190" y="470"/>
                  </a:lnTo>
                  <a:lnTo>
                    <a:pt x="190" y="452"/>
                  </a:lnTo>
                  <a:lnTo>
                    <a:pt x="163" y="443"/>
                  </a:lnTo>
                  <a:lnTo>
                    <a:pt x="146" y="450"/>
                  </a:lnTo>
                  <a:lnTo>
                    <a:pt x="161" y="477"/>
                  </a:lnTo>
                  <a:lnTo>
                    <a:pt x="171" y="495"/>
                  </a:lnTo>
                  <a:lnTo>
                    <a:pt x="171" y="511"/>
                  </a:lnTo>
                  <a:lnTo>
                    <a:pt x="152" y="507"/>
                  </a:lnTo>
                  <a:lnTo>
                    <a:pt x="148" y="503"/>
                  </a:lnTo>
                  <a:lnTo>
                    <a:pt x="128" y="524"/>
                  </a:lnTo>
                  <a:lnTo>
                    <a:pt x="139" y="542"/>
                  </a:lnTo>
                  <a:lnTo>
                    <a:pt x="94" y="541"/>
                  </a:lnTo>
                  <a:lnTo>
                    <a:pt x="109" y="559"/>
                  </a:lnTo>
                  <a:lnTo>
                    <a:pt x="105" y="567"/>
                  </a:lnTo>
                  <a:lnTo>
                    <a:pt x="81" y="567"/>
                  </a:lnTo>
                  <a:lnTo>
                    <a:pt x="64" y="555"/>
                  </a:lnTo>
                  <a:lnTo>
                    <a:pt x="60" y="523"/>
                  </a:lnTo>
                  <a:lnTo>
                    <a:pt x="33" y="512"/>
                  </a:lnTo>
                  <a:lnTo>
                    <a:pt x="33" y="499"/>
                  </a:lnTo>
                  <a:lnTo>
                    <a:pt x="90" y="511"/>
                  </a:lnTo>
                  <a:lnTo>
                    <a:pt x="122" y="514"/>
                  </a:lnTo>
                  <a:lnTo>
                    <a:pt x="135" y="493"/>
                  </a:lnTo>
                  <a:lnTo>
                    <a:pt x="123" y="472"/>
                  </a:lnTo>
                  <a:lnTo>
                    <a:pt x="39" y="439"/>
                  </a:lnTo>
                  <a:lnTo>
                    <a:pt x="9" y="446"/>
                  </a:lnTo>
                  <a:lnTo>
                    <a:pt x="0" y="455"/>
                  </a:lnTo>
                  <a:lnTo>
                    <a:pt x="3" y="474"/>
                  </a:lnTo>
                  <a:lnTo>
                    <a:pt x="16" y="477"/>
                  </a:lnTo>
                  <a:lnTo>
                    <a:pt x="12" y="507"/>
                  </a:lnTo>
                  <a:lnTo>
                    <a:pt x="50" y="597"/>
                  </a:lnTo>
                  <a:lnTo>
                    <a:pt x="22" y="640"/>
                  </a:lnTo>
                  <a:lnTo>
                    <a:pt x="21" y="651"/>
                  </a:lnTo>
                  <a:lnTo>
                    <a:pt x="35" y="660"/>
                  </a:lnTo>
                  <a:lnTo>
                    <a:pt x="22" y="668"/>
                  </a:lnTo>
                  <a:lnTo>
                    <a:pt x="15" y="669"/>
                  </a:lnTo>
                  <a:lnTo>
                    <a:pt x="16" y="707"/>
                  </a:lnTo>
                  <a:lnTo>
                    <a:pt x="28" y="723"/>
                  </a:lnTo>
                  <a:lnTo>
                    <a:pt x="28" y="740"/>
                  </a:lnTo>
                  <a:lnTo>
                    <a:pt x="42" y="741"/>
                  </a:lnTo>
                  <a:lnTo>
                    <a:pt x="64" y="749"/>
                  </a:lnTo>
                  <a:lnTo>
                    <a:pt x="89" y="781"/>
                  </a:lnTo>
                  <a:lnTo>
                    <a:pt x="89" y="790"/>
                  </a:lnTo>
                  <a:lnTo>
                    <a:pt x="81" y="804"/>
                  </a:lnTo>
                  <a:lnTo>
                    <a:pt x="99" y="804"/>
                  </a:lnTo>
                  <a:lnTo>
                    <a:pt x="116" y="807"/>
                  </a:lnTo>
                  <a:lnTo>
                    <a:pt x="140" y="841"/>
                  </a:lnTo>
                  <a:lnTo>
                    <a:pt x="197" y="847"/>
                  </a:lnTo>
                  <a:lnTo>
                    <a:pt x="195" y="886"/>
                  </a:lnTo>
                  <a:lnTo>
                    <a:pt x="175" y="903"/>
                  </a:lnTo>
                  <a:lnTo>
                    <a:pt x="179" y="909"/>
                  </a:lnTo>
                  <a:lnTo>
                    <a:pt x="160" y="932"/>
                  </a:lnTo>
                  <a:lnTo>
                    <a:pt x="154" y="951"/>
                  </a:lnTo>
                  <a:lnTo>
                    <a:pt x="166" y="968"/>
                  </a:lnTo>
                  <a:lnTo>
                    <a:pt x="204" y="981"/>
                  </a:lnTo>
                  <a:lnTo>
                    <a:pt x="220" y="972"/>
                  </a:lnTo>
                  <a:lnTo>
                    <a:pt x="322" y="1010"/>
                  </a:lnTo>
                  <a:lnTo>
                    <a:pt x="326" y="999"/>
                  </a:lnTo>
                  <a:lnTo>
                    <a:pt x="305" y="980"/>
                  </a:lnTo>
                  <a:lnTo>
                    <a:pt x="305" y="955"/>
                  </a:lnTo>
                  <a:lnTo>
                    <a:pt x="292" y="951"/>
                  </a:lnTo>
                  <a:lnTo>
                    <a:pt x="294" y="930"/>
                  </a:lnTo>
                  <a:lnTo>
                    <a:pt x="315" y="904"/>
                  </a:lnTo>
                  <a:lnTo>
                    <a:pt x="277" y="877"/>
                  </a:lnTo>
                  <a:lnTo>
                    <a:pt x="280" y="837"/>
                  </a:lnTo>
                  <a:lnTo>
                    <a:pt x="320" y="810"/>
                  </a:lnTo>
                  <a:lnTo>
                    <a:pt x="367" y="813"/>
                  </a:lnTo>
                  <a:lnTo>
                    <a:pt x="375" y="828"/>
                  </a:lnTo>
                  <a:lnTo>
                    <a:pt x="424" y="831"/>
                  </a:lnTo>
                  <a:lnTo>
                    <a:pt x="459" y="810"/>
                  </a:lnTo>
                  <a:lnTo>
                    <a:pt x="440" y="790"/>
                  </a:lnTo>
                  <a:lnTo>
                    <a:pt x="444" y="754"/>
                  </a:lnTo>
                  <a:lnTo>
                    <a:pt x="537" y="708"/>
                  </a:lnTo>
                  <a:lnTo>
                    <a:pt x="608" y="741"/>
                  </a:lnTo>
                  <a:lnTo>
                    <a:pt x="631" y="720"/>
                  </a:lnTo>
                  <a:lnTo>
                    <a:pt x="701" y="785"/>
                  </a:lnTo>
                  <a:lnTo>
                    <a:pt x="753" y="780"/>
                  </a:lnTo>
                  <a:lnTo>
                    <a:pt x="771" y="798"/>
                  </a:lnTo>
                  <a:lnTo>
                    <a:pt x="822" y="804"/>
                  </a:lnTo>
                  <a:lnTo>
                    <a:pt x="855" y="759"/>
                  </a:lnTo>
                  <a:lnTo>
                    <a:pt x="897" y="777"/>
                  </a:lnTo>
                  <a:lnTo>
                    <a:pt x="919" y="781"/>
                  </a:lnTo>
                  <a:lnTo>
                    <a:pt x="941" y="762"/>
                  </a:lnTo>
                  <a:lnTo>
                    <a:pt x="921" y="749"/>
                  </a:lnTo>
                  <a:lnTo>
                    <a:pt x="938" y="723"/>
                  </a:lnTo>
                  <a:lnTo>
                    <a:pt x="987" y="738"/>
                  </a:lnTo>
                  <a:lnTo>
                    <a:pt x="997" y="759"/>
                  </a:lnTo>
                  <a:lnTo>
                    <a:pt x="1018" y="760"/>
                  </a:lnTo>
                  <a:lnTo>
                    <a:pt x="1031" y="751"/>
                  </a:lnTo>
                  <a:lnTo>
                    <a:pt x="1068" y="750"/>
                  </a:lnTo>
                  <a:lnTo>
                    <a:pt x="1072" y="759"/>
                  </a:lnTo>
                  <a:lnTo>
                    <a:pt x="1112" y="762"/>
                  </a:lnTo>
                  <a:lnTo>
                    <a:pt x="1140" y="733"/>
                  </a:lnTo>
                  <a:lnTo>
                    <a:pt x="1196" y="740"/>
                  </a:lnTo>
                  <a:lnTo>
                    <a:pt x="1213" y="733"/>
                  </a:lnTo>
                  <a:lnTo>
                    <a:pt x="1218" y="700"/>
                  </a:lnTo>
                  <a:lnTo>
                    <a:pt x="1201" y="662"/>
                  </a:lnTo>
                  <a:lnTo>
                    <a:pt x="1218" y="648"/>
                  </a:lnTo>
                  <a:lnTo>
                    <a:pt x="1272" y="648"/>
                  </a:lnTo>
                  <a:lnTo>
                    <a:pt x="1324" y="709"/>
                  </a:lnTo>
                  <a:lnTo>
                    <a:pt x="1389" y="746"/>
                  </a:lnTo>
                  <a:lnTo>
                    <a:pt x="1409" y="746"/>
                  </a:lnTo>
                  <a:lnTo>
                    <a:pt x="1411" y="730"/>
                  </a:lnTo>
                  <a:lnTo>
                    <a:pt x="1435" y="716"/>
                  </a:lnTo>
                  <a:lnTo>
                    <a:pt x="1437" y="801"/>
                  </a:lnTo>
                  <a:lnTo>
                    <a:pt x="1417" y="802"/>
                  </a:lnTo>
                  <a:lnTo>
                    <a:pt x="1417" y="824"/>
                  </a:lnTo>
                  <a:lnTo>
                    <a:pt x="1428" y="839"/>
                  </a:lnTo>
                  <a:lnTo>
                    <a:pt x="1426" y="857"/>
                  </a:lnTo>
                  <a:lnTo>
                    <a:pt x="1435" y="861"/>
                  </a:lnTo>
                  <a:lnTo>
                    <a:pt x="1440" y="848"/>
                  </a:lnTo>
                  <a:lnTo>
                    <a:pt x="1448" y="851"/>
                  </a:lnTo>
                  <a:lnTo>
                    <a:pt x="1453" y="856"/>
                  </a:lnTo>
                  <a:lnTo>
                    <a:pt x="1477" y="851"/>
                  </a:lnTo>
                  <a:lnTo>
                    <a:pt x="1500" y="781"/>
                  </a:lnTo>
                  <a:lnTo>
                    <a:pt x="1503" y="695"/>
                  </a:lnTo>
                  <a:lnTo>
                    <a:pt x="1473" y="627"/>
                  </a:lnTo>
                  <a:lnTo>
                    <a:pt x="1435" y="580"/>
                  </a:lnTo>
                  <a:lnTo>
                    <a:pt x="1417" y="583"/>
                  </a:lnTo>
                  <a:lnTo>
                    <a:pt x="1417" y="598"/>
                  </a:lnTo>
                  <a:lnTo>
                    <a:pt x="1372" y="580"/>
                  </a:lnTo>
                  <a:lnTo>
                    <a:pt x="1389" y="544"/>
                  </a:lnTo>
                  <a:lnTo>
                    <a:pt x="1404" y="446"/>
                  </a:lnTo>
                  <a:lnTo>
                    <a:pt x="1464" y="427"/>
                  </a:lnTo>
                  <a:lnTo>
                    <a:pt x="1492" y="409"/>
                  </a:lnTo>
                  <a:lnTo>
                    <a:pt x="1524" y="409"/>
                  </a:lnTo>
                  <a:lnTo>
                    <a:pt x="1516" y="420"/>
                  </a:lnTo>
                  <a:lnTo>
                    <a:pt x="1524" y="433"/>
                  </a:lnTo>
                  <a:lnTo>
                    <a:pt x="1551" y="404"/>
                  </a:lnTo>
                  <a:lnTo>
                    <a:pt x="1568" y="405"/>
                  </a:lnTo>
                  <a:lnTo>
                    <a:pt x="1566" y="388"/>
                  </a:lnTo>
                  <a:lnTo>
                    <a:pt x="1539" y="382"/>
                  </a:lnTo>
                  <a:lnTo>
                    <a:pt x="1556" y="320"/>
                  </a:lnTo>
                  <a:lnTo>
                    <a:pt x="1580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EC57257F-717A-A04A-BF93-865B4D9A8BF4}"/>
                </a:ext>
              </a:extLst>
            </p:cNvPr>
            <p:cNvSpPr>
              <a:spLocks/>
            </p:cNvSpPr>
            <p:nvPr/>
          </p:nvSpPr>
          <p:spPr bwMode="gray">
            <a:xfrm>
              <a:off x="7466410" y="3301311"/>
              <a:ext cx="900113" cy="789385"/>
            </a:xfrm>
            <a:custGeom>
              <a:avLst/>
              <a:gdLst>
                <a:gd name="T0" fmla="*/ 2147483646 w 756"/>
                <a:gd name="T1" fmla="*/ 2147483646 h 663"/>
                <a:gd name="T2" fmla="*/ 2147483646 w 756"/>
                <a:gd name="T3" fmla="*/ 2147483646 h 663"/>
                <a:gd name="T4" fmla="*/ 2147483646 w 756"/>
                <a:gd name="T5" fmla="*/ 2147483646 h 663"/>
                <a:gd name="T6" fmla="*/ 0 w 756"/>
                <a:gd name="T7" fmla="*/ 2147483646 h 663"/>
                <a:gd name="T8" fmla="*/ 2147483646 w 756"/>
                <a:gd name="T9" fmla="*/ 2147483646 h 663"/>
                <a:gd name="T10" fmla="*/ 2147483646 w 756"/>
                <a:gd name="T11" fmla="*/ 2147483646 h 663"/>
                <a:gd name="T12" fmla="*/ 2147483646 w 756"/>
                <a:gd name="T13" fmla="*/ 2147483646 h 663"/>
                <a:gd name="T14" fmla="*/ 2147483646 w 756"/>
                <a:gd name="T15" fmla="*/ 2147483646 h 663"/>
                <a:gd name="T16" fmla="*/ 2147483646 w 756"/>
                <a:gd name="T17" fmla="*/ 2147483646 h 663"/>
                <a:gd name="T18" fmla="*/ 2147483646 w 756"/>
                <a:gd name="T19" fmla="*/ 2147483646 h 663"/>
                <a:gd name="T20" fmla="*/ 2147483646 w 756"/>
                <a:gd name="T21" fmla="*/ 2147483646 h 663"/>
                <a:gd name="T22" fmla="*/ 2147483646 w 756"/>
                <a:gd name="T23" fmla="*/ 2147483646 h 663"/>
                <a:gd name="T24" fmla="*/ 2147483646 w 756"/>
                <a:gd name="T25" fmla="*/ 2147483646 h 663"/>
                <a:gd name="T26" fmla="*/ 2147483646 w 756"/>
                <a:gd name="T27" fmla="*/ 2147483646 h 663"/>
                <a:gd name="T28" fmla="*/ 2147483646 w 756"/>
                <a:gd name="T29" fmla="*/ 2147483646 h 663"/>
                <a:gd name="T30" fmla="*/ 2147483646 w 756"/>
                <a:gd name="T31" fmla="*/ 2147483646 h 663"/>
                <a:gd name="T32" fmla="*/ 2147483646 w 756"/>
                <a:gd name="T33" fmla="*/ 2147483646 h 663"/>
                <a:gd name="T34" fmla="*/ 2147483646 w 756"/>
                <a:gd name="T35" fmla="*/ 2147483646 h 663"/>
                <a:gd name="T36" fmla="*/ 2147483646 w 756"/>
                <a:gd name="T37" fmla="*/ 2147483646 h 663"/>
                <a:gd name="T38" fmla="*/ 2147483646 w 756"/>
                <a:gd name="T39" fmla="*/ 2147483646 h 663"/>
                <a:gd name="T40" fmla="*/ 2147483646 w 756"/>
                <a:gd name="T41" fmla="*/ 2147483646 h 663"/>
                <a:gd name="T42" fmla="*/ 2147483646 w 756"/>
                <a:gd name="T43" fmla="*/ 2147483646 h 663"/>
                <a:gd name="T44" fmla="*/ 2147483646 w 756"/>
                <a:gd name="T45" fmla="*/ 2147483646 h 663"/>
                <a:gd name="T46" fmla="*/ 2147483646 w 756"/>
                <a:gd name="T47" fmla="*/ 2147483646 h 663"/>
                <a:gd name="T48" fmla="*/ 2147483646 w 756"/>
                <a:gd name="T49" fmla="*/ 2147483646 h 663"/>
                <a:gd name="T50" fmla="*/ 2147483646 w 756"/>
                <a:gd name="T51" fmla="*/ 2147483646 h 663"/>
                <a:gd name="T52" fmla="*/ 2147483646 w 756"/>
                <a:gd name="T53" fmla="*/ 2147483646 h 663"/>
                <a:gd name="T54" fmla="*/ 2147483646 w 756"/>
                <a:gd name="T55" fmla="*/ 2147483646 h 663"/>
                <a:gd name="T56" fmla="*/ 2147483646 w 756"/>
                <a:gd name="T57" fmla="*/ 2147483646 h 663"/>
                <a:gd name="T58" fmla="*/ 2147483646 w 756"/>
                <a:gd name="T59" fmla="*/ 2147483646 h 663"/>
                <a:gd name="T60" fmla="*/ 2147483646 w 756"/>
                <a:gd name="T61" fmla="*/ 2147483646 h 663"/>
                <a:gd name="T62" fmla="*/ 2147483646 w 756"/>
                <a:gd name="T63" fmla="*/ 2147483646 h 663"/>
                <a:gd name="T64" fmla="*/ 2147483646 w 756"/>
                <a:gd name="T65" fmla="*/ 2147483646 h 663"/>
                <a:gd name="T66" fmla="*/ 2147483646 w 756"/>
                <a:gd name="T67" fmla="*/ 2147483646 h 663"/>
                <a:gd name="T68" fmla="*/ 2147483646 w 756"/>
                <a:gd name="T69" fmla="*/ 2147483646 h 663"/>
                <a:gd name="T70" fmla="*/ 2147483646 w 756"/>
                <a:gd name="T71" fmla="*/ 2147483646 h 663"/>
                <a:gd name="T72" fmla="*/ 2147483646 w 756"/>
                <a:gd name="T73" fmla="*/ 2147483646 h 663"/>
                <a:gd name="T74" fmla="*/ 2147483646 w 756"/>
                <a:gd name="T75" fmla="*/ 2147483646 h 663"/>
                <a:gd name="T76" fmla="*/ 2147483646 w 756"/>
                <a:gd name="T77" fmla="*/ 0 h 663"/>
                <a:gd name="T78" fmla="*/ 2147483646 w 756"/>
                <a:gd name="T79" fmla="*/ 2147483646 h 663"/>
                <a:gd name="T80" fmla="*/ 2147483646 w 756"/>
                <a:gd name="T81" fmla="*/ 2147483646 h 663"/>
                <a:gd name="T82" fmla="*/ 2147483646 w 756"/>
                <a:gd name="T83" fmla="*/ 2147483646 h 663"/>
                <a:gd name="T84" fmla="*/ 2147483646 w 756"/>
                <a:gd name="T85" fmla="*/ 2147483646 h 663"/>
                <a:gd name="T86" fmla="*/ 2147483646 w 756"/>
                <a:gd name="T87" fmla="*/ 2147483646 h 663"/>
                <a:gd name="T88" fmla="*/ 2147483646 w 756"/>
                <a:gd name="T89" fmla="*/ 2147483646 h 663"/>
                <a:gd name="T90" fmla="*/ 2147483646 w 756"/>
                <a:gd name="T91" fmla="*/ 2147483646 h 663"/>
                <a:gd name="T92" fmla="*/ 2147483646 w 756"/>
                <a:gd name="T93" fmla="*/ 2147483646 h 663"/>
                <a:gd name="T94" fmla="*/ 2147483646 w 756"/>
                <a:gd name="T95" fmla="*/ 2147483646 h 663"/>
                <a:gd name="T96" fmla="*/ 2147483646 w 756"/>
                <a:gd name="T97" fmla="*/ 2147483646 h 663"/>
                <a:gd name="T98" fmla="*/ 2147483646 w 756"/>
                <a:gd name="T99" fmla="*/ 2147483646 h 663"/>
                <a:gd name="T100" fmla="*/ 2147483646 w 756"/>
                <a:gd name="T101" fmla="*/ 2147483646 h 66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756"/>
                <a:gd name="T154" fmla="*/ 0 h 663"/>
                <a:gd name="T155" fmla="*/ 756 w 756"/>
                <a:gd name="T156" fmla="*/ 663 h 66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756" h="663">
                  <a:moveTo>
                    <a:pt x="132" y="153"/>
                  </a:moveTo>
                  <a:lnTo>
                    <a:pt x="115" y="199"/>
                  </a:lnTo>
                  <a:lnTo>
                    <a:pt x="90" y="198"/>
                  </a:lnTo>
                  <a:lnTo>
                    <a:pt x="62" y="255"/>
                  </a:lnTo>
                  <a:lnTo>
                    <a:pt x="85" y="284"/>
                  </a:lnTo>
                  <a:lnTo>
                    <a:pt x="39" y="346"/>
                  </a:lnTo>
                  <a:lnTo>
                    <a:pt x="15" y="343"/>
                  </a:lnTo>
                  <a:lnTo>
                    <a:pt x="0" y="362"/>
                  </a:lnTo>
                  <a:lnTo>
                    <a:pt x="4" y="375"/>
                  </a:lnTo>
                  <a:lnTo>
                    <a:pt x="22" y="376"/>
                  </a:lnTo>
                  <a:lnTo>
                    <a:pt x="31" y="397"/>
                  </a:lnTo>
                  <a:lnTo>
                    <a:pt x="49" y="401"/>
                  </a:lnTo>
                  <a:lnTo>
                    <a:pt x="107" y="474"/>
                  </a:lnTo>
                  <a:lnTo>
                    <a:pt x="107" y="511"/>
                  </a:lnTo>
                  <a:lnTo>
                    <a:pt x="134" y="528"/>
                  </a:lnTo>
                  <a:lnTo>
                    <a:pt x="164" y="523"/>
                  </a:lnTo>
                  <a:lnTo>
                    <a:pt x="202" y="545"/>
                  </a:lnTo>
                  <a:lnTo>
                    <a:pt x="248" y="558"/>
                  </a:lnTo>
                  <a:lnTo>
                    <a:pt x="270" y="555"/>
                  </a:lnTo>
                  <a:lnTo>
                    <a:pt x="295" y="553"/>
                  </a:lnTo>
                  <a:lnTo>
                    <a:pt x="349" y="519"/>
                  </a:lnTo>
                  <a:lnTo>
                    <a:pt x="366" y="521"/>
                  </a:lnTo>
                  <a:lnTo>
                    <a:pt x="372" y="537"/>
                  </a:lnTo>
                  <a:lnTo>
                    <a:pt x="386" y="541"/>
                  </a:lnTo>
                  <a:lnTo>
                    <a:pt x="406" y="570"/>
                  </a:lnTo>
                  <a:lnTo>
                    <a:pt x="393" y="600"/>
                  </a:lnTo>
                  <a:lnTo>
                    <a:pt x="401" y="619"/>
                  </a:lnTo>
                  <a:lnTo>
                    <a:pt x="423" y="627"/>
                  </a:lnTo>
                  <a:lnTo>
                    <a:pt x="427" y="651"/>
                  </a:lnTo>
                  <a:lnTo>
                    <a:pt x="453" y="653"/>
                  </a:lnTo>
                  <a:lnTo>
                    <a:pt x="457" y="642"/>
                  </a:lnTo>
                  <a:lnTo>
                    <a:pt x="495" y="622"/>
                  </a:lnTo>
                  <a:lnTo>
                    <a:pt x="518" y="623"/>
                  </a:lnTo>
                  <a:lnTo>
                    <a:pt x="546" y="653"/>
                  </a:lnTo>
                  <a:lnTo>
                    <a:pt x="564" y="646"/>
                  </a:lnTo>
                  <a:lnTo>
                    <a:pt x="576" y="647"/>
                  </a:lnTo>
                  <a:lnTo>
                    <a:pt x="582" y="661"/>
                  </a:lnTo>
                  <a:lnTo>
                    <a:pt x="592" y="663"/>
                  </a:lnTo>
                  <a:lnTo>
                    <a:pt x="605" y="644"/>
                  </a:lnTo>
                  <a:lnTo>
                    <a:pt x="657" y="625"/>
                  </a:lnTo>
                  <a:lnTo>
                    <a:pt x="704" y="567"/>
                  </a:lnTo>
                  <a:lnTo>
                    <a:pt x="720" y="514"/>
                  </a:lnTo>
                  <a:lnTo>
                    <a:pt x="718" y="478"/>
                  </a:lnTo>
                  <a:lnTo>
                    <a:pt x="699" y="474"/>
                  </a:lnTo>
                  <a:lnTo>
                    <a:pt x="711" y="460"/>
                  </a:lnTo>
                  <a:lnTo>
                    <a:pt x="708" y="439"/>
                  </a:lnTo>
                  <a:lnTo>
                    <a:pt x="658" y="390"/>
                  </a:lnTo>
                  <a:lnTo>
                    <a:pt x="658" y="363"/>
                  </a:lnTo>
                  <a:lnTo>
                    <a:pt x="673" y="345"/>
                  </a:lnTo>
                  <a:lnTo>
                    <a:pt x="687" y="339"/>
                  </a:lnTo>
                  <a:lnTo>
                    <a:pt x="688" y="324"/>
                  </a:lnTo>
                  <a:lnTo>
                    <a:pt x="652" y="324"/>
                  </a:lnTo>
                  <a:lnTo>
                    <a:pt x="645" y="344"/>
                  </a:lnTo>
                  <a:lnTo>
                    <a:pt x="628" y="340"/>
                  </a:lnTo>
                  <a:lnTo>
                    <a:pt x="607" y="318"/>
                  </a:lnTo>
                  <a:lnTo>
                    <a:pt x="620" y="284"/>
                  </a:lnTo>
                  <a:lnTo>
                    <a:pt x="639" y="264"/>
                  </a:lnTo>
                  <a:lnTo>
                    <a:pt x="656" y="265"/>
                  </a:lnTo>
                  <a:lnTo>
                    <a:pt x="653" y="296"/>
                  </a:lnTo>
                  <a:lnTo>
                    <a:pt x="662" y="303"/>
                  </a:lnTo>
                  <a:lnTo>
                    <a:pt x="684" y="281"/>
                  </a:lnTo>
                  <a:lnTo>
                    <a:pt x="692" y="280"/>
                  </a:lnTo>
                  <a:lnTo>
                    <a:pt x="690" y="263"/>
                  </a:lnTo>
                  <a:lnTo>
                    <a:pt x="711" y="237"/>
                  </a:lnTo>
                  <a:lnTo>
                    <a:pt x="726" y="238"/>
                  </a:lnTo>
                  <a:lnTo>
                    <a:pt x="735" y="209"/>
                  </a:lnTo>
                  <a:lnTo>
                    <a:pt x="746" y="204"/>
                  </a:lnTo>
                  <a:lnTo>
                    <a:pt x="747" y="186"/>
                  </a:lnTo>
                  <a:lnTo>
                    <a:pt x="737" y="174"/>
                  </a:lnTo>
                  <a:lnTo>
                    <a:pt x="737" y="145"/>
                  </a:lnTo>
                  <a:lnTo>
                    <a:pt x="756" y="144"/>
                  </a:lnTo>
                  <a:lnTo>
                    <a:pt x="755" y="71"/>
                  </a:lnTo>
                  <a:lnTo>
                    <a:pt x="741" y="79"/>
                  </a:lnTo>
                  <a:lnTo>
                    <a:pt x="735" y="98"/>
                  </a:lnTo>
                  <a:lnTo>
                    <a:pt x="712" y="98"/>
                  </a:lnTo>
                  <a:lnTo>
                    <a:pt x="644" y="59"/>
                  </a:lnTo>
                  <a:lnTo>
                    <a:pt x="594" y="0"/>
                  </a:lnTo>
                  <a:lnTo>
                    <a:pt x="545" y="0"/>
                  </a:lnTo>
                  <a:lnTo>
                    <a:pt x="532" y="11"/>
                  </a:lnTo>
                  <a:lnTo>
                    <a:pt x="547" y="47"/>
                  </a:lnTo>
                  <a:lnTo>
                    <a:pt x="542" y="83"/>
                  </a:lnTo>
                  <a:lnTo>
                    <a:pt x="522" y="90"/>
                  </a:lnTo>
                  <a:lnTo>
                    <a:pt x="511" y="90"/>
                  </a:lnTo>
                  <a:lnTo>
                    <a:pt x="509" y="124"/>
                  </a:lnTo>
                  <a:lnTo>
                    <a:pt x="521" y="127"/>
                  </a:lnTo>
                  <a:lnTo>
                    <a:pt x="542" y="118"/>
                  </a:lnTo>
                  <a:lnTo>
                    <a:pt x="569" y="131"/>
                  </a:lnTo>
                  <a:lnTo>
                    <a:pt x="569" y="144"/>
                  </a:lnTo>
                  <a:lnTo>
                    <a:pt x="550" y="145"/>
                  </a:lnTo>
                  <a:lnTo>
                    <a:pt x="534" y="181"/>
                  </a:lnTo>
                  <a:lnTo>
                    <a:pt x="520" y="182"/>
                  </a:lnTo>
                  <a:lnTo>
                    <a:pt x="469" y="248"/>
                  </a:lnTo>
                  <a:lnTo>
                    <a:pt x="415" y="273"/>
                  </a:lnTo>
                  <a:lnTo>
                    <a:pt x="379" y="276"/>
                  </a:lnTo>
                  <a:lnTo>
                    <a:pt x="354" y="258"/>
                  </a:lnTo>
                  <a:lnTo>
                    <a:pt x="317" y="277"/>
                  </a:lnTo>
                  <a:lnTo>
                    <a:pt x="279" y="264"/>
                  </a:lnTo>
                  <a:lnTo>
                    <a:pt x="270" y="239"/>
                  </a:lnTo>
                  <a:lnTo>
                    <a:pt x="206" y="235"/>
                  </a:lnTo>
                  <a:lnTo>
                    <a:pt x="172" y="181"/>
                  </a:lnTo>
                  <a:lnTo>
                    <a:pt x="158" y="181"/>
                  </a:lnTo>
                  <a:lnTo>
                    <a:pt x="146" y="154"/>
                  </a:lnTo>
                  <a:lnTo>
                    <a:pt x="132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09C0B22E-CF5C-5C40-9F3A-56D4E745C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7645005" y="3390609"/>
              <a:ext cx="492919" cy="234553"/>
            </a:xfrm>
            <a:custGeom>
              <a:avLst/>
              <a:gdLst>
                <a:gd name="T0" fmla="*/ 0 w 414"/>
                <a:gd name="T1" fmla="*/ 2147483646 h 197"/>
                <a:gd name="T2" fmla="*/ 2147483646 w 414"/>
                <a:gd name="T3" fmla="*/ 2147483646 h 197"/>
                <a:gd name="T4" fmla="*/ 2147483646 w 414"/>
                <a:gd name="T5" fmla="*/ 2147483646 h 197"/>
                <a:gd name="T6" fmla="*/ 2147483646 w 414"/>
                <a:gd name="T7" fmla="*/ 2147483646 h 197"/>
                <a:gd name="T8" fmla="*/ 2147483646 w 414"/>
                <a:gd name="T9" fmla="*/ 2147483646 h 197"/>
                <a:gd name="T10" fmla="*/ 2147483646 w 414"/>
                <a:gd name="T11" fmla="*/ 2147483646 h 197"/>
                <a:gd name="T12" fmla="*/ 2147483646 w 414"/>
                <a:gd name="T13" fmla="*/ 0 h 197"/>
                <a:gd name="T14" fmla="*/ 2147483646 w 414"/>
                <a:gd name="T15" fmla="*/ 2147483646 h 197"/>
                <a:gd name="T16" fmla="*/ 2147483646 w 414"/>
                <a:gd name="T17" fmla="*/ 2147483646 h 197"/>
                <a:gd name="T18" fmla="*/ 2147483646 w 414"/>
                <a:gd name="T19" fmla="*/ 2147483646 h 197"/>
                <a:gd name="T20" fmla="*/ 2147483646 w 414"/>
                <a:gd name="T21" fmla="*/ 2147483646 h 197"/>
                <a:gd name="T22" fmla="*/ 2147483646 w 414"/>
                <a:gd name="T23" fmla="*/ 2147483646 h 197"/>
                <a:gd name="T24" fmla="*/ 2147483646 w 414"/>
                <a:gd name="T25" fmla="*/ 2147483646 h 197"/>
                <a:gd name="T26" fmla="*/ 2147483646 w 414"/>
                <a:gd name="T27" fmla="*/ 2147483646 h 197"/>
                <a:gd name="T28" fmla="*/ 2147483646 w 414"/>
                <a:gd name="T29" fmla="*/ 2147483646 h 197"/>
                <a:gd name="T30" fmla="*/ 2147483646 w 414"/>
                <a:gd name="T31" fmla="*/ 2147483646 h 197"/>
                <a:gd name="T32" fmla="*/ 2147483646 w 414"/>
                <a:gd name="T33" fmla="*/ 2147483646 h 197"/>
                <a:gd name="T34" fmla="*/ 2147483646 w 414"/>
                <a:gd name="T35" fmla="*/ 2147483646 h 197"/>
                <a:gd name="T36" fmla="*/ 2147483646 w 414"/>
                <a:gd name="T37" fmla="*/ 2147483646 h 197"/>
                <a:gd name="T38" fmla="*/ 2147483646 w 414"/>
                <a:gd name="T39" fmla="*/ 2147483646 h 197"/>
                <a:gd name="T40" fmla="*/ 2147483646 w 414"/>
                <a:gd name="T41" fmla="*/ 2147483646 h 197"/>
                <a:gd name="T42" fmla="*/ 2147483646 w 414"/>
                <a:gd name="T43" fmla="*/ 2147483646 h 197"/>
                <a:gd name="T44" fmla="*/ 2147483646 w 414"/>
                <a:gd name="T45" fmla="*/ 2147483646 h 197"/>
                <a:gd name="T46" fmla="*/ 2147483646 w 414"/>
                <a:gd name="T47" fmla="*/ 2147483646 h 197"/>
                <a:gd name="T48" fmla="*/ 2147483646 w 414"/>
                <a:gd name="T49" fmla="*/ 2147483646 h 197"/>
                <a:gd name="T50" fmla="*/ 2147483646 w 414"/>
                <a:gd name="T51" fmla="*/ 2147483646 h 197"/>
                <a:gd name="T52" fmla="*/ 2147483646 w 414"/>
                <a:gd name="T53" fmla="*/ 2147483646 h 197"/>
                <a:gd name="T54" fmla="*/ 2147483646 w 414"/>
                <a:gd name="T55" fmla="*/ 2147483646 h 197"/>
                <a:gd name="T56" fmla="*/ 2147483646 w 414"/>
                <a:gd name="T57" fmla="*/ 2147483646 h 197"/>
                <a:gd name="T58" fmla="*/ 2147483646 w 414"/>
                <a:gd name="T59" fmla="*/ 2147483646 h 197"/>
                <a:gd name="T60" fmla="*/ 2147483646 w 414"/>
                <a:gd name="T61" fmla="*/ 2147483646 h 197"/>
                <a:gd name="T62" fmla="*/ 2147483646 w 414"/>
                <a:gd name="T63" fmla="*/ 2147483646 h 197"/>
                <a:gd name="T64" fmla="*/ 2147483646 w 414"/>
                <a:gd name="T65" fmla="*/ 2147483646 h 197"/>
                <a:gd name="T66" fmla="*/ 2147483646 w 414"/>
                <a:gd name="T67" fmla="*/ 2147483646 h 197"/>
                <a:gd name="T68" fmla="*/ 0 w 414"/>
                <a:gd name="T69" fmla="*/ 2147483646 h 197"/>
                <a:gd name="T70" fmla="*/ 0 w 414"/>
                <a:gd name="T71" fmla="*/ 2147483646 h 1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14"/>
                <a:gd name="T109" fmla="*/ 0 h 197"/>
                <a:gd name="T110" fmla="*/ 414 w 414"/>
                <a:gd name="T111" fmla="*/ 197 h 1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14" h="197">
                  <a:moveTo>
                    <a:pt x="0" y="79"/>
                  </a:moveTo>
                  <a:lnTo>
                    <a:pt x="30" y="39"/>
                  </a:lnTo>
                  <a:lnTo>
                    <a:pt x="67" y="56"/>
                  </a:lnTo>
                  <a:lnTo>
                    <a:pt x="91" y="62"/>
                  </a:lnTo>
                  <a:lnTo>
                    <a:pt x="123" y="34"/>
                  </a:lnTo>
                  <a:lnTo>
                    <a:pt x="102" y="19"/>
                  </a:lnTo>
                  <a:lnTo>
                    <a:pt x="115" y="0"/>
                  </a:lnTo>
                  <a:lnTo>
                    <a:pt x="155" y="14"/>
                  </a:lnTo>
                  <a:lnTo>
                    <a:pt x="170" y="38"/>
                  </a:lnTo>
                  <a:lnTo>
                    <a:pt x="195" y="38"/>
                  </a:lnTo>
                  <a:lnTo>
                    <a:pt x="209" y="29"/>
                  </a:lnTo>
                  <a:lnTo>
                    <a:pt x="235" y="27"/>
                  </a:lnTo>
                  <a:lnTo>
                    <a:pt x="242" y="36"/>
                  </a:lnTo>
                  <a:lnTo>
                    <a:pt x="287" y="39"/>
                  </a:lnTo>
                  <a:lnTo>
                    <a:pt x="316" y="10"/>
                  </a:lnTo>
                  <a:lnTo>
                    <a:pt x="355" y="14"/>
                  </a:lnTo>
                  <a:lnTo>
                    <a:pt x="353" y="55"/>
                  </a:lnTo>
                  <a:lnTo>
                    <a:pt x="371" y="59"/>
                  </a:lnTo>
                  <a:lnTo>
                    <a:pt x="392" y="48"/>
                  </a:lnTo>
                  <a:lnTo>
                    <a:pt x="414" y="60"/>
                  </a:lnTo>
                  <a:lnTo>
                    <a:pt x="414" y="65"/>
                  </a:lnTo>
                  <a:lnTo>
                    <a:pt x="398" y="65"/>
                  </a:lnTo>
                  <a:lnTo>
                    <a:pt x="380" y="102"/>
                  </a:lnTo>
                  <a:lnTo>
                    <a:pt x="367" y="103"/>
                  </a:lnTo>
                  <a:lnTo>
                    <a:pt x="316" y="170"/>
                  </a:lnTo>
                  <a:lnTo>
                    <a:pt x="263" y="193"/>
                  </a:lnTo>
                  <a:lnTo>
                    <a:pt x="230" y="196"/>
                  </a:lnTo>
                  <a:lnTo>
                    <a:pt x="202" y="179"/>
                  </a:lnTo>
                  <a:lnTo>
                    <a:pt x="167" y="197"/>
                  </a:lnTo>
                  <a:lnTo>
                    <a:pt x="133" y="187"/>
                  </a:lnTo>
                  <a:lnTo>
                    <a:pt x="124" y="162"/>
                  </a:lnTo>
                  <a:lnTo>
                    <a:pt x="59" y="157"/>
                  </a:lnTo>
                  <a:lnTo>
                    <a:pt x="25" y="100"/>
                  </a:lnTo>
                  <a:lnTo>
                    <a:pt x="8" y="99"/>
                  </a:lnTo>
                  <a:lnTo>
                    <a:pt x="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965BF39F-4356-4449-AE94-6AE5691E58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292705" y="3548961"/>
              <a:ext cx="73819" cy="132160"/>
            </a:xfrm>
            <a:custGeom>
              <a:avLst/>
              <a:gdLst>
                <a:gd name="T0" fmla="*/ 2147483646 w 62"/>
                <a:gd name="T1" fmla="*/ 2147483646 h 111"/>
                <a:gd name="T2" fmla="*/ 2147483646 w 62"/>
                <a:gd name="T3" fmla="*/ 2147483646 h 111"/>
                <a:gd name="T4" fmla="*/ 2147483646 w 62"/>
                <a:gd name="T5" fmla="*/ 2147483646 h 111"/>
                <a:gd name="T6" fmla="*/ 2147483646 w 62"/>
                <a:gd name="T7" fmla="*/ 2147483646 h 111"/>
                <a:gd name="T8" fmla="*/ 2147483646 w 62"/>
                <a:gd name="T9" fmla="*/ 2147483646 h 111"/>
                <a:gd name="T10" fmla="*/ 2147483646 w 62"/>
                <a:gd name="T11" fmla="*/ 2147483646 h 111"/>
                <a:gd name="T12" fmla="*/ 2147483646 w 62"/>
                <a:gd name="T13" fmla="*/ 2147483646 h 111"/>
                <a:gd name="T14" fmla="*/ 2147483646 w 62"/>
                <a:gd name="T15" fmla="*/ 2147483646 h 111"/>
                <a:gd name="T16" fmla="*/ 2147483646 w 62"/>
                <a:gd name="T17" fmla="*/ 2147483646 h 111"/>
                <a:gd name="T18" fmla="*/ 2147483646 w 62"/>
                <a:gd name="T19" fmla="*/ 2147483646 h 111"/>
                <a:gd name="T20" fmla="*/ 2147483646 w 62"/>
                <a:gd name="T21" fmla="*/ 2147483646 h 111"/>
                <a:gd name="T22" fmla="*/ 2147483646 w 62"/>
                <a:gd name="T23" fmla="*/ 0 h 111"/>
                <a:gd name="T24" fmla="*/ 2147483646 w 62"/>
                <a:gd name="T25" fmla="*/ 2147483646 h 111"/>
                <a:gd name="T26" fmla="*/ 2147483646 w 62"/>
                <a:gd name="T27" fmla="*/ 2147483646 h 111"/>
                <a:gd name="T28" fmla="*/ 2147483646 w 62"/>
                <a:gd name="T29" fmla="*/ 2147483646 h 111"/>
                <a:gd name="T30" fmla="*/ 0 w 62"/>
                <a:gd name="T31" fmla="*/ 2147483646 h 111"/>
                <a:gd name="T32" fmla="*/ 2147483646 w 62"/>
                <a:gd name="T33" fmla="*/ 2147483646 h 111"/>
                <a:gd name="T34" fmla="*/ 2147483646 w 62"/>
                <a:gd name="T35" fmla="*/ 2147483646 h 11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2"/>
                <a:gd name="T55" fmla="*/ 0 h 111"/>
                <a:gd name="T56" fmla="*/ 62 w 62"/>
                <a:gd name="T57" fmla="*/ 111 h 11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2" h="111">
                  <a:moveTo>
                    <a:pt x="2" y="72"/>
                  </a:moveTo>
                  <a:lnTo>
                    <a:pt x="11" y="76"/>
                  </a:lnTo>
                  <a:lnTo>
                    <a:pt x="15" y="110"/>
                  </a:lnTo>
                  <a:lnTo>
                    <a:pt x="34" y="111"/>
                  </a:lnTo>
                  <a:lnTo>
                    <a:pt x="52" y="89"/>
                  </a:lnTo>
                  <a:lnTo>
                    <a:pt x="45" y="84"/>
                  </a:lnTo>
                  <a:lnTo>
                    <a:pt x="47" y="61"/>
                  </a:lnTo>
                  <a:lnTo>
                    <a:pt x="62" y="42"/>
                  </a:lnTo>
                  <a:lnTo>
                    <a:pt x="54" y="26"/>
                  </a:lnTo>
                  <a:lnTo>
                    <a:pt x="60" y="20"/>
                  </a:lnTo>
                  <a:lnTo>
                    <a:pt x="62" y="4"/>
                  </a:lnTo>
                  <a:lnTo>
                    <a:pt x="53" y="0"/>
                  </a:lnTo>
                  <a:lnTo>
                    <a:pt x="45" y="4"/>
                  </a:lnTo>
                  <a:lnTo>
                    <a:pt x="35" y="35"/>
                  </a:lnTo>
                  <a:lnTo>
                    <a:pt x="19" y="33"/>
                  </a:lnTo>
                  <a:lnTo>
                    <a:pt x="0" y="56"/>
                  </a:lnTo>
                  <a:lnTo>
                    <a:pt x="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F7E6532-8CA0-9C4D-8929-7D92DA23E2EB}"/>
                </a:ext>
              </a:extLst>
            </p:cNvPr>
            <p:cNvSpPr>
              <a:spLocks/>
            </p:cNvSpPr>
            <p:nvPr/>
          </p:nvSpPr>
          <p:spPr bwMode="gray">
            <a:xfrm>
              <a:off x="8336757" y="3659689"/>
              <a:ext cx="65485" cy="98822"/>
            </a:xfrm>
            <a:custGeom>
              <a:avLst/>
              <a:gdLst>
                <a:gd name="T0" fmla="*/ 2147483646 w 55"/>
                <a:gd name="T1" fmla="*/ 0 h 83"/>
                <a:gd name="T2" fmla="*/ 2147483646 w 55"/>
                <a:gd name="T3" fmla="*/ 2147483646 h 83"/>
                <a:gd name="T4" fmla="*/ 2147483646 w 55"/>
                <a:gd name="T5" fmla="*/ 2147483646 h 83"/>
                <a:gd name="T6" fmla="*/ 2147483646 w 55"/>
                <a:gd name="T7" fmla="*/ 2147483646 h 83"/>
                <a:gd name="T8" fmla="*/ 2147483646 w 55"/>
                <a:gd name="T9" fmla="*/ 2147483646 h 83"/>
                <a:gd name="T10" fmla="*/ 2147483646 w 55"/>
                <a:gd name="T11" fmla="*/ 2147483646 h 83"/>
                <a:gd name="T12" fmla="*/ 2147483646 w 55"/>
                <a:gd name="T13" fmla="*/ 2147483646 h 83"/>
                <a:gd name="T14" fmla="*/ 2147483646 w 55"/>
                <a:gd name="T15" fmla="*/ 2147483646 h 83"/>
                <a:gd name="T16" fmla="*/ 2147483646 w 55"/>
                <a:gd name="T17" fmla="*/ 2147483646 h 83"/>
                <a:gd name="T18" fmla="*/ 2147483646 w 55"/>
                <a:gd name="T19" fmla="*/ 2147483646 h 83"/>
                <a:gd name="T20" fmla="*/ 0 w 55"/>
                <a:gd name="T21" fmla="*/ 2147483646 h 83"/>
                <a:gd name="T22" fmla="*/ 2147483646 w 55"/>
                <a:gd name="T23" fmla="*/ 0 h 83"/>
                <a:gd name="T24" fmla="*/ 2147483646 w 55"/>
                <a:gd name="T25" fmla="*/ 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5"/>
                <a:gd name="T40" fmla="*/ 0 h 83"/>
                <a:gd name="T41" fmla="*/ 55 w 55"/>
                <a:gd name="T42" fmla="*/ 83 h 8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5" h="83">
                  <a:moveTo>
                    <a:pt x="17" y="0"/>
                  </a:moveTo>
                  <a:lnTo>
                    <a:pt x="50" y="26"/>
                  </a:lnTo>
                  <a:lnTo>
                    <a:pt x="55" y="51"/>
                  </a:lnTo>
                  <a:lnTo>
                    <a:pt x="54" y="65"/>
                  </a:lnTo>
                  <a:lnTo>
                    <a:pt x="38" y="82"/>
                  </a:lnTo>
                  <a:lnTo>
                    <a:pt x="25" y="83"/>
                  </a:lnTo>
                  <a:lnTo>
                    <a:pt x="10" y="49"/>
                  </a:lnTo>
                  <a:lnTo>
                    <a:pt x="4" y="34"/>
                  </a:lnTo>
                  <a:lnTo>
                    <a:pt x="10" y="30"/>
                  </a:lnTo>
                  <a:lnTo>
                    <a:pt x="8" y="23"/>
                  </a:lnTo>
                  <a:lnTo>
                    <a:pt x="0" y="19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24F8E5AD-5C18-AE44-9F0F-942F82BEBAD1}"/>
                </a:ext>
              </a:extLst>
            </p:cNvPr>
            <p:cNvSpPr>
              <a:spLocks/>
            </p:cNvSpPr>
            <p:nvPr/>
          </p:nvSpPr>
          <p:spPr bwMode="gray">
            <a:xfrm>
              <a:off x="6997305" y="3372749"/>
              <a:ext cx="621506" cy="340519"/>
            </a:xfrm>
            <a:custGeom>
              <a:avLst/>
              <a:gdLst>
                <a:gd name="T0" fmla="*/ 2147483646 w 522"/>
                <a:gd name="T1" fmla="*/ 2147483646 h 286"/>
                <a:gd name="T2" fmla="*/ 2147483646 w 522"/>
                <a:gd name="T3" fmla="*/ 2147483646 h 286"/>
                <a:gd name="T4" fmla="*/ 2147483646 w 522"/>
                <a:gd name="T5" fmla="*/ 2147483646 h 286"/>
                <a:gd name="T6" fmla="*/ 2147483646 w 522"/>
                <a:gd name="T7" fmla="*/ 2147483646 h 286"/>
                <a:gd name="T8" fmla="*/ 2147483646 w 522"/>
                <a:gd name="T9" fmla="*/ 2147483646 h 286"/>
                <a:gd name="T10" fmla="*/ 2147483646 w 522"/>
                <a:gd name="T11" fmla="*/ 2147483646 h 286"/>
                <a:gd name="T12" fmla="*/ 2147483646 w 522"/>
                <a:gd name="T13" fmla="*/ 2147483646 h 286"/>
                <a:gd name="T14" fmla="*/ 2147483646 w 522"/>
                <a:gd name="T15" fmla="*/ 2147483646 h 286"/>
                <a:gd name="T16" fmla="*/ 2147483646 w 522"/>
                <a:gd name="T17" fmla="*/ 2147483646 h 286"/>
                <a:gd name="T18" fmla="*/ 2147483646 w 522"/>
                <a:gd name="T19" fmla="*/ 2147483646 h 286"/>
                <a:gd name="T20" fmla="*/ 2147483646 w 522"/>
                <a:gd name="T21" fmla="*/ 2147483646 h 286"/>
                <a:gd name="T22" fmla="*/ 2147483646 w 522"/>
                <a:gd name="T23" fmla="*/ 2147483646 h 286"/>
                <a:gd name="T24" fmla="*/ 2147483646 w 522"/>
                <a:gd name="T25" fmla="*/ 2147483646 h 286"/>
                <a:gd name="T26" fmla="*/ 2147483646 w 522"/>
                <a:gd name="T27" fmla="*/ 2147483646 h 286"/>
                <a:gd name="T28" fmla="*/ 2147483646 w 522"/>
                <a:gd name="T29" fmla="*/ 2147483646 h 286"/>
                <a:gd name="T30" fmla="*/ 2147483646 w 522"/>
                <a:gd name="T31" fmla="*/ 2147483646 h 286"/>
                <a:gd name="T32" fmla="*/ 2147483646 w 522"/>
                <a:gd name="T33" fmla="*/ 2147483646 h 286"/>
                <a:gd name="T34" fmla="*/ 2147483646 w 522"/>
                <a:gd name="T35" fmla="*/ 2147483646 h 286"/>
                <a:gd name="T36" fmla="*/ 2147483646 w 522"/>
                <a:gd name="T37" fmla="*/ 2147483646 h 286"/>
                <a:gd name="T38" fmla="*/ 2147483646 w 522"/>
                <a:gd name="T39" fmla="*/ 2147483646 h 286"/>
                <a:gd name="T40" fmla="*/ 2147483646 w 522"/>
                <a:gd name="T41" fmla="*/ 2147483646 h 286"/>
                <a:gd name="T42" fmla="*/ 2147483646 w 522"/>
                <a:gd name="T43" fmla="*/ 2147483646 h 286"/>
                <a:gd name="T44" fmla="*/ 2147483646 w 522"/>
                <a:gd name="T45" fmla="*/ 2147483646 h 286"/>
                <a:gd name="T46" fmla="*/ 2147483646 w 522"/>
                <a:gd name="T47" fmla="*/ 2147483646 h 286"/>
                <a:gd name="T48" fmla="*/ 2147483646 w 522"/>
                <a:gd name="T49" fmla="*/ 2147483646 h 286"/>
                <a:gd name="T50" fmla="*/ 2147483646 w 522"/>
                <a:gd name="T51" fmla="*/ 2147483646 h 286"/>
                <a:gd name="T52" fmla="*/ 2147483646 w 522"/>
                <a:gd name="T53" fmla="*/ 2147483646 h 286"/>
                <a:gd name="T54" fmla="*/ 2147483646 w 522"/>
                <a:gd name="T55" fmla="*/ 2147483646 h 286"/>
                <a:gd name="T56" fmla="*/ 2147483646 w 522"/>
                <a:gd name="T57" fmla="*/ 2147483646 h 286"/>
                <a:gd name="T58" fmla="*/ 2147483646 w 522"/>
                <a:gd name="T59" fmla="*/ 2147483646 h 286"/>
                <a:gd name="T60" fmla="*/ 2147483646 w 522"/>
                <a:gd name="T61" fmla="*/ 2147483646 h 286"/>
                <a:gd name="T62" fmla="*/ 2147483646 w 522"/>
                <a:gd name="T63" fmla="*/ 2147483646 h 286"/>
                <a:gd name="T64" fmla="*/ 2147483646 w 522"/>
                <a:gd name="T65" fmla="*/ 2147483646 h 286"/>
                <a:gd name="T66" fmla="*/ 2147483646 w 522"/>
                <a:gd name="T67" fmla="*/ 2147483646 h 286"/>
                <a:gd name="T68" fmla="*/ 2147483646 w 522"/>
                <a:gd name="T69" fmla="*/ 2147483646 h 286"/>
                <a:gd name="T70" fmla="*/ 2147483646 w 522"/>
                <a:gd name="T71" fmla="*/ 2147483646 h 286"/>
                <a:gd name="T72" fmla="*/ 2147483646 w 522"/>
                <a:gd name="T73" fmla="*/ 2147483646 h 286"/>
                <a:gd name="T74" fmla="*/ 2147483646 w 522"/>
                <a:gd name="T75" fmla="*/ 2147483646 h 286"/>
                <a:gd name="T76" fmla="*/ 2147483646 w 522"/>
                <a:gd name="T77" fmla="*/ 2147483646 h 286"/>
                <a:gd name="T78" fmla="*/ 2147483646 w 522"/>
                <a:gd name="T79" fmla="*/ 2147483646 h 286"/>
                <a:gd name="T80" fmla="*/ 2147483646 w 522"/>
                <a:gd name="T81" fmla="*/ 0 h 286"/>
                <a:gd name="T82" fmla="*/ 2147483646 w 522"/>
                <a:gd name="T83" fmla="*/ 2147483646 h 286"/>
                <a:gd name="T84" fmla="*/ 2147483646 w 522"/>
                <a:gd name="T85" fmla="*/ 2147483646 h 286"/>
                <a:gd name="T86" fmla="*/ 2147483646 w 522"/>
                <a:gd name="T87" fmla="*/ 2147483646 h 286"/>
                <a:gd name="T88" fmla="*/ 2147483646 w 522"/>
                <a:gd name="T89" fmla="*/ 2147483646 h 286"/>
                <a:gd name="T90" fmla="*/ 2147483646 w 522"/>
                <a:gd name="T91" fmla="*/ 2147483646 h 286"/>
                <a:gd name="T92" fmla="*/ 2147483646 w 522"/>
                <a:gd name="T93" fmla="*/ 2147483646 h 286"/>
                <a:gd name="T94" fmla="*/ 2147483646 w 522"/>
                <a:gd name="T95" fmla="*/ 2147483646 h 286"/>
                <a:gd name="T96" fmla="*/ 2147483646 w 522"/>
                <a:gd name="T97" fmla="*/ 2147483646 h 286"/>
                <a:gd name="T98" fmla="*/ 0 w 522"/>
                <a:gd name="T99" fmla="*/ 2147483646 h 286"/>
                <a:gd name="T100" fmla="*/ 2147483646 w 522"/>
                <a:gd name="T101" fmla="*/ 2147483646 h 286"/>
                <a:gd name="T102" fmla="*/ 2147483646 w 522"/>
                <a:gd name="T103" fmla="*/ 2147483646 h 28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22"/>
                <a:gd name="T157" fmla="*/ 0 h 286"/>
                <a:gd name="T158" fmla="*/ 522 w 522"/>
                <a:gd name="T159" fmla="*/ 286 h 28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22" h="286">
                  <a:moveTo>
                    <a:pt x="37" y="190"/>
                  </a:moveTo>
                  <a:lnTo>
                    <a:pt x="58" y="181"/>
                  </a:lnTo>
                  <a:lnTo>
                    <a:pt x="81" y="181"/>
                  </a:lnTo>
                  <a:lnTo>
                    <a:pt x="84" y="217"/>
                  </a:lnTo>
                  <a:lnTo>
                    <a:pt x="70" y="217"/>
                  </a:lnTo>
                  <a:lnTo>
                    <a:pt x="59" y="234"/>
                  </a:lnTo>
                  <a:lnTo>
                    <a:pt x="72" y="258"/>
                  </a:lnTo>
                  <a:lnTo>
                    <a:pt x="93" y="269"/>
                  </a:lnTo>
                  <a:lnTo>
                    <a:pt x="96" y="283"/>
                  </a:lnTo>
                  <a:lnTo>
                    <a:pt x="102" y="280"/>
                  </a:lnTo>
                  <a:lnTo>
                    <a:pt x="110" y="272"/>
                  </a:lnTo>
                  <a:lnTo>
                    <a:pt x="122" y="275"/>
                  </a:lnTo>
                  <a:lnTo>
                    <a:pt x="127" y="286"/>
                  </a:lnTo>
                  <a:lnTo>
                    <a:pt x="142" y="286"/>
                  </a:lnTo>
                  <a:lnTo>
                    <a:pt x="142" y="271"/>
                  </a:lnTo>
                  <a:lnTo>
                    <a:pt x="132" y="245"/>
                  </a:lnTo>
                  <a:lnTo>
                    <a:pt x="128" y="222"/>
                  </a:lnTo>
                  <a:lnTo>
                    <a:pt x="156" y="211"/>
                  </a:lnTo>
                  <a:lnTo>
                    <a:pt x="191" y="217"/>
                  </a:lnTo>
                  <a:lnTo>
                    <a:pt x="213" y="239"/>
                  </a:lnTo>
                  <a:lnTo>
                    <a:pt x="263" y="234"/>
                  </a:lnTo>
                  <a:lnTo>
                    <a:pt x="292" y="275"/>
                  </a:lnTo>
                  <a:lnTo>
                    <a:pt x="324" y="276"/>
                  </a:lnTo>
                  <a:lnTo>
                    <a:pt x="334" y="260"/>
                  </a:lnTo>
                  <a:lnTo>
                    <a:pt x="345" y="259"/>
                  </a:lnTo>
                  <a:lnTo>
                    <a:pt x="347" y="242"/>
                  </a:lnTo>
                  <a:lnTo>
                    <a:pt x="364" y="241"/>
                  </a:lnTo>
                  <a:lnTo>
                    <a:pt x="373" y="251"/>
                  </a:lnTo>
                  <a:lnTo>
                    <a:pt x="382" y="230"/>
                  </a:lnTo>
                  <a:lnTo>
                    <a:pt x="460" y="241"/>
                  </a:lnTo>
                  <a:lnTo>
                    <a:pt x="473" y="224"/>
                  </a:lnTo>
                  <a:lnTo>
                    <a:pt x="451" y="196"/>
                  </a:lnTo>
                  <a:lnTo>
                    <a:pt x="481" y="131"/>
                  </a:lnTo>
                  <a:lnTo>
                    <a:pt x="505" y="134"/>
                  </a:lnTo>
                  <a:lnTo>
                    <a:pt x="522" y="93"/>
                  </a:lnTo>
                  <a:lnTo>
                    <a:pt x="489" y="89"/>
                  </a:lnTo>
                  <a:lnTo>
                    <a:pt x="469" y="71"/>
                  </a:lnTo>
                  <a:lnTo>
                    <a:pt x="417" y="77"/>
                  </a:lnTo>
                  <a:lnTo>
                    <a:pt x="351" y="12"/>
                  </a:lnTo>
                  <a:lnTo>
                    <a:pt x="326" y="33"/>
                  </a:lnTo>
                  <a:lnTo>
                    <a:pt x="254" y="0"/>
                  </a:lnTo>
                  <a:lnTo>
                    <a:pt x="166" y="44"/>
                  </a:lnTo>
                  <a:lnTo>
                    <a:pt x="164" y="75"/>
                  </a:lnTo>
                  <a:lnTo>
                    <a:pt x="185" y="98"/>
                  </a:lnTo>
                  <a:lnTo>
                    <a:pt x="144" y="122"/>
                  </a:lnTo>
                  <a:lnTo>
                    <a:pt x="92" y="121"/>
                  </a:lnTo>
                  <a:lnTo>
                    <a:pt x="81" y="105"/>
                  </a:lnTo>
                  <a:lnTo>
                    <a:pt x="40" y="102"/>
                  </a:lnTo>
                  <a:lnTo>
                    <a:pt x="2" y="127"/>
                  </a:lnTo>
                  <a:lnTo>
                    <a:pt x="0" y="161"/>
                  </a:lnTo>
                  <a:lnTo>
                    <a:pt x="37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AADAD8A4-940B-5047-BB81-B349D6BE165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17556" y="3690645"/>
              <a:ext cx="242888" cy="146447"/>
            </a:xfrm>
            <a:custGeom>
              <a:avLst/>
              <a:gdLst>
                <a:gd name="T0" fmla="*/ 2147483646 w 204"/>
                <a:gd name="T1" fmla="*/ 2147483646 h 123"/>
                <a:gd name="T2" fmla="*/ 2147483646 w 204"/>
                <a:gd name="T3" fmla="*/ 2147483646 h 123"/>
                <a:gd name="T4" fmla="*/ 0 w 204"/>
                <a:gd name="T5" fmla="*/ 2147483646 h 123"/>
                <a:gd name="T6" fmla="*/ 0 w 204"/>
                <a:gd name="T7" fmla="*/ 2147483646 h 123"/>
                <a:gd name="T8" fmla="*/ 2147483646 w 204"/>
                <a:gd name="T9" fmla="*/ 2147483646 h 123"/>
                <a:gd name="T10" fmla="*/ 2147483646 w 204"/>
                <a:gd name="T11" fmla="*/ 2147483646 h 123"/>
                <a:gd name="T12" fmla="*/ 2147483646 w 204"/>
                <a:gd name="T13" fmla="*/ 2147483646 h 123"/>
                <a:gd name="T14" fmla="*/ 2147483646 w 204"/>
                <a:gd name="T15" fmla="*/ 2147483646 h 123"/>
                <a:gd name="T16" fmla="*/ 2147483646 w 204"/>
                <a:gd name="T17" fmla="*/ 2147483646 h 123"/>
                <a:gd name="T18" fmla="*/ 2147483646 w 204"/>
                <a:gd name="T19" fmla="*/ 2147483646 h 123"/>
                <a:gd name="T20" fmla="*/ 2147483646 w 204"/>
                <a:gd name="T21" fmla="*/ 2147483646 h 123"/>
                <a:gd name="T22" fmla="*/ 2147483646 w 204"/>
                <a:gd name="T23" fmla="*/ 2147483646 h 123"/>
                <a:gd name="T24" fmla="*/ 2147483646 w 204"/>
                <a:gd name="T25" fmla="*/ 2147483646 h 123"/>
                <a:gd name="T26" fmla="*/ 2147483646 w 204"/>
                <a:gd name="T27" fmla="*/ 2147483646 h 123"/>
                <a:gd name="T28" fmla="*/ 2147483646 w 204"/>
                <a:gd name="T29" fmla="*/ 2147483646 h 123"/>
                <a:gd name="T30" fmla="*/ 2147483646 w 204"/>
                <a:gd name="T31" fmla="*/ 2147483646 h 123"/>
                <a:gd name="T32" fmla="*/ 2147483646 w 204"/>
                <a:gd name="T33" fmla="*/ 2147483646 h 123"/>
                <a:gd name="T34" fmla="*/ 2147483646 w 204"/>
                <a:gd name="T35" fmla="*/ 0 h 123"/>
                <a:gd name="T36" fmla="*/ 2147483646 w 204"/>
                <a:gd name="T37" fmla="*/ 0 h 123"/>
                <a:gd name="T38" fmla="*/ 2147483646 w 204"/>
                <a:gd name="T39" fmla="*/ 2147483646 h 123"/>
                <a:gd name="T40" fmla="*/ 2147483646 w 204"/>
                <a:gd name="T41" fmla="*/ 2147483646 h 123"/>
                <a:gd name="T42" fmla="*/ 2147483646 w 204"/>
                <a:gd name="T43" fmla="*/ 2147483646 h 123"/>
                <a:gd name="T44" fmla="*/ 2147483646 w 204"/>
                <a:gd name="T45" fmla="*/ 2147483646 h 1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4"/>
                <a:gd name="T70" fmla="*/ 0 h 123"/>
                <a:gd name="T71" fmla="*/ 204 w 204"/>
                <a:gd name="T72" fmla="*/ 123 h 12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4" h="123">
                  <a:moveTo>
                    <a:pt x="25" y="22"/>
                  </a:moveTo>
                  <a:lnTo>
                    <a:pt x="22" y="36"/>
                  </a:lnTo>
                  <a:lnTo>
                    <a:pt x="0" y="36"/>
                  </a:lnTo>
                  <a:lnTo>
                    <a:pt x="0" y="55"/>
                  </a:lnTo>
                  <a:lnTo>
                    <a:pt x="24" y="70"/>
                  </a:lnTo>
                  <a:lnTo>
                    <a:pt x="16" y="91"/>
                  </a:lnTo>
                  <a:lnTo>
                    <a:pt x="16" y="100"/>
                  </a:lnTo>
                  <a:lnTo>
                    <a:pt x="26" y="103"/>
                  </a:lnTo>
                  <a:lnTo>
                    <a:pt x="39" y="86"/>
                  </a:lnTo>
                  <a:lnTo>
                    <a:pt x="68" y="80"/>
                  </a:lnTo>
                  <a:lnTo>
                    <a:pt x="129" y="103"/>
                  </a:lnTo>
                  <a:lnTo>
                    <a:pt x="131" y="120"/>
                  </a:lnTo>
                  <a:lnTo>
                    <a:pt x="165" y="123"/>
                  </a:lnTo>
                  <a:lnTo>
                    <a:pt x="204" y="82"/>
                  </a:lnTo>
                  <a:lnTo>
                    <a:pt x="199" y="69"/>
                  </a:lnTo>
                  <a:lnTo>
                    <a:pt x="172" y="64"/>
                  </a:lnTo>
                  <a:lnTo>
                    <a:pt x="101" y="17"/>
                  </a:lnTo>
                  <a:lnTo>
                    <a:pt x="98" y="0"/>
                  </a:lnTo>
                  <a:lnTo>
                    <a:pt x="71" y="0"/>
                  </a:lnTo>
                  <a:lnTo>
                    <a:pt x="57" y="22"/>
                  </a:lnTo>
                  <a:lnTo>
                    <a:pt x="46" y="22"/>
                  </a:ln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0337EAE9-691B-9041-BDAC-37E67DCE0716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4467" y="3628733"/>
              <a:ext cx="301228" cy="160734"/>
            </a:xfrm>
            <a:custGeom>
              <a:avLst/>
              <a:gdLst>
                <a:gd name="T0" fmla="*/ 2147483646 w 253"/>
                <a:gd name="T1" fmla="*/ 2147483646 h 135"/>
                <a:gd name="T2" fmla="*/ 2147483646 w 253"/>
                <a:gd name="T3" fmla="*/ 2147483646 h 135"/>
                <a:gd name="T4" fmla="*/ 2147483646 w 253"/>
                <a:gd name="T5" fmla="*/ 2147483646 h 135"/>
                <a:gd name="T6" fmla="*/ 2147483646 w 253"/>
                <a:gd name="T7" fmla="*/ 2147483646 h 135"/>
                <a:gd name="T8" fmla="*/ 2147483646 w 253"/>
                <a:gd name="T9" fmla="*/ 2147483646 h 135"/>
                <a:gd name="T10" fmla="*/ 2147483646 w 253"/>
                <a:gd name="T11" fmla="*/ 2147483646 h 135"/>
                <a:gd name="T12" fmla="*/ 2147483646 w 253"/>
                <a:gd name="T13" fmla="*/ 2147483646 h 135"/>
                <a:gd name="T14" fmla="*/ 2147483646 w 253"/>
                <a:gd name="T15" fmla="*/ 2147483646 h 135"/>
                <a:gd name="T16" fmla="*/ 2147483646 w 253"/>
                <a:gd name="T17" fmla="*/ 2147483646 h 135"/>
                <a:gd name="T18" fmla="*/ 2147483646 w 253"/>
                <a:gd name="T19" fmla="*/ 2147483646 h 135"/>
                <a:gd name="T20" fmla="*/ 2147483646 w 253"/>
                <a:gd name="T21" fmla="*/ 2147483646 h 135"/>
                <a:gd name="T22" fmla="*/ 2147483646 w 253"/>
                <a:gd name="T23" fmla="*/ 2147483646 h 135"/>
                <a:gd name="T24" fmla="*/ 2147483646 w 253"/>
                <a:gd name="T25" fmla="*/ 2147483646 h 135"/>
                <a:gd name="T26" fmla="*/ 2147483646 w 253"/>
                <a:gd name="T27" fmla="*/ 2147483646 h 135"/>
                <a:gd name="T28" fmla="*/ 2147483646 w 253"/>
                <a:gd name="T29" fmla="*/ 2147483646 h 135"/>
                <a:gd name="T30" fmla="*/ 2147483646 w 253"/>
                <a:gd name="T31" fmla="*/ 2147483646 h 135"/>
                <a:gd name="T32" fmla="*/ 2147483646 w 253"/>
                <a:gd name="T33" fmla="*/ 0 h 135"/>
                <a:gd name="T34" fmla="*/ 0 w 253"/>
                <a:gd name="T35" fmla="*/ 2147483646 h 135"/>
                <a:gd name="T36" fmla="*/ 2147483646 w 253"/>
                <a:gd name="T37" fmla="*/ 2147483646 h 135"/>
                <a:gd name="T38" fmla="*/ 2147483646 w 253"/>
                <a:gd name="T39" fmla="*/ 2147483646 h 135"/>
                <a:gd name="T40" fmla="*/ 2147483646 w 253"/>
                <a:gd name="T41" fmla="*/ 2147483646 h 135"/>
                <a:gd name="T42" fmla="*/ 2147483646 w 253"/>
                <a:gd name="T43" fmla="*/ 2147483646 h 135"/>
                <a:gd name="T44" fmla="*/ 2147483646 w 253"/>
                <a:gd name="T45" fmla="*/ 2147483646 h 135"/>
                <a:gd name="T46" fmla="*/ 2147483646 w 253"/>
                <a:gd name="T47" fmla="*/ 2147483646 h 135"/>
                <a:gd name="T48" fmla="*/ 2147483646 w 253"/>
                <a:gd name="T49" fmla="*/ 2147483646 h 135"/>
                <a:gd name="T50" fmla="*/ 2147483646 w 253"/>
                <a:gd name="T51" fmla="*/ 2147483646 h 135"/>
                <a:gd name="T52" fmla="*/ 2147483646 w 253"/>
                <a:gd name="T53" fmla="*/ 2147483646 h 135"/>
                <a:gd name="T54" fmla="*/ 2147483646 w 253"/>
                <a:gd name="T55" fmla="*/ 2147483646 h 13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53"/>
                <a:gd name="T85" fmla="*/ 0 h 135"/>
                <a:gd name="T86" fmla="*/ 253 w 253"/>
                <a:gd name="T87" fmla="*/ 135 h 135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53" h="135">
                  <a:moveTo>
                    <a:pt x="178" y="134"/>
                  </a:moveTo>
                  <a:lnTo>
                    <a:pt x="194" y="135"/>
                  </a:lnTo>
                  <a:lnTo>
                    <a:pt x="194" y="108"/>
                  </a:lnTo>
                  <a:lnTo>
                    <a:pt x="178" y="99"/>
                  </a:lnTo>
                  <a:lnTo>
                    <a:pt x="204" y="66"/>
                  </a:lnTo>
                  <a:lnTo>
                    <a:pt x="215" y="66"/>
                  </a:lnTo>
                  <a:lnTo>
                    <a:pt x="225" y="78"/>
                  </a:lnTo>
                  <a:lnTo>
                    <a:pt x="253" y="68"/>
                  </a:lnTo>
                  <a:lnTo>
                    <a:pt x="215" y="54"/>
                  </a:lnTo>
                  <a:lnTo>
                    <a:pt x="213" y="47"/>
                  </a:lnTo>
                  <a:lnTo>
                    <a:pt x="204" y="49"/>
                  </a:lnTo>
                  <a:lnTo>
                    <a:pt x="195" y="65"/>
                  </a:lnTo>
                  <a:lnTo>
                    <a:pt x="157" y="64"/>
                  </a:lnTo>
                  <a:lnTo>
                    <a:pt x="130" y="24"/>
                  </a:lnTo>
                  <a:lnTo>
                    <a:pt x="80" y="28"/>
                  </a:lnTo>
                  <a:lnTo>
                    <a:pt x="57" y="6"/>
                  </a:lnTo>
                  <a:lnTo>
                    <a:pt x="24" y="0"/>
                  </a:lnTo>
                  <a:lnTo>
                    <a:pt x="0" y="10"/>
                  </a:lnTo>
                  <a:lnTo>
                    <a:pt x="15" y="54"/>
                  </a:lnTo>
                  <a:lnTo>
                    <a:pt x="15" y="70"/>
                  </a:lnTo>
                  <a:lnTo>
                    <a:pt x="24" y="70"/>
                  </a:lnTo>
                  <a:lnTo>
                    <a:pt x="37" y="47"/>
                  </a:lnTo>
                  <a:lnTo>
                    <a:pt x="68" y="48"/>
                  </a:lnTo>
                  <a:lnTo>
                    <a:pt x="74" y="65"/>
                  </a:lnTo>
                  <a:lnTo>
                    <a:pt x="143" y="112"/>
                  </a:lnTo>
                  <a:lnTo>
                    <a:pt x="170" y="117"/>
                  </a:lnTo>
                  <a:lnTo>
                    <a:pt x="17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6E003E9C-9224-6F43-B46A-7174FFF61796}"/>
                </a:ext>
              </a:extLst>
            </p:cNvPr>
            <p:cNvSpPr>
              <a:spLocks/>
            </p:cNvSpPr>
            <p:nvPr/>
          </p:nvSpPr>
          <p:spPr bwMode="gray">
            <a:xfrm>
              <a:off x="7374731" y="3712076"/>
              <a:ext cx="125016" cy="79772"/>
            </a:xfrm>
            <a:custGeom>
              <a:avLst/>
              <a:gdLst>
                <a:gd name="T0" fmla="*/ 0 w 105"/>
                <a:gd name="T1" fmla="*/ 2147483646 h 67"/>
                <a:gd name="T2" fmla="*/ 2147483646 w 105"/>
                <a:gd name="T3" fmla="*/ 0 h 67"/>
                <a:gd name="T4" fmla="*/ 2147483646 w 105"/>
                <a:gd name="T5" fmla="*/ 0 h 67"/>
                <a:gd name="T6" fmla="*/ 2147483646 w 105"/>
                <a:gd name="T7" fmla="*/ 2147483646 h 67"/>
                <a:gd name="T8" fmla="*/ 2147483646 w 105"/>
                <a:gd name="T9" fmla="*/ 2147483646 h 67"/>
                <a:gd name="T10" fmla="*/ 2147483646 w 105"/>
                <a:gd name="T11" fmla="*/ 2147483646 h 67"/>
                <a:gd name="T12" fmla="*/ 2147483646 w 105"/>
                <a:gd name="T13" fmla="*/ 2147483646 h 67"/>
                <a:gd name="T14" fmla="*/ 2147483646 w 105"/>
                <a:gd name="T15" fmla="*/ 2147483646 h 67"/>
                <a:gd name="T16" fmla="*/ 2147483646 w 105"/>
                <a:gd name="T17" fmla="*/ 2147483646 h 67"/>
                <a:gd name="T18" fmla="*/ 2147483646 w 105"/>
                <a:gd name="T19" fmla="*/ 2147483646 h 67"/>
                <a:gd name="T20" fmla="*/ 2147483646 w 105"/>
                <a:gd name="T21" fmla="*/ 2147483646 h 67"/>
                <a:gd name="T22" fmla="*/ 2147483646 w 105"/>
                <a:gd name="T23" fmla="*/ 2147483646 h 67"/>
                <a:gd name="T24" fmla="*/ 2147483646 w 105"/>
                <a:gd name="T25" fmla="*/ 2147483646 h 67"/>
                <a:gd name="T26" fmla="*/ 2147483646 w 105"/>
                <a:gd name="T27" fmla="*/ 2147483646 h 67"/>
                <a:gd name="T28" fmla="*/ 2147483646 w 105"/>
                <a:gd name="T29" fmla="*/ 2147483646 h 67"/>
                <a:gd name="T30" fmla="*/ 2147483646 w 105"/>
                <a:gd name="T31" fmla="*/ 2147483646 h 67"/>
                <a:gd name="T32" fmla="*/ 2147483646 w 105"/>
                <a:gd name="T33" fmla="*/ 2147483646 h 67"/>
                <a:gd name="T34" fmla="*/ 2147483646 w 105"/>
                <a:gd name="T35" fmla="*/ 2147483646 h 67"/>
                <a:gd name="T36" fmla="*/ 2147483646 w 105"/>
                <a:gd name="T37" fmla="*/ 2147483646 h 67"/>
                <a:gd name="T38" fmla="*/ 2147483646 w 105"/>
                <a:gd name="T39" fmla="*/ 2147483646 h 67"/>
                <a:gd name="T40" fmla="*/ 2147483646 w 105"/>
                <a:gd name="T41" fmla="*/ 2147483646 h 67"/>
                <a:gd name="T42" fmla="*/ 2147483646 w 105"/>
                <a:gd name="T43" fmla="*/ 2147483646 h 67"/>
                <a:gd name="T44" fmla="*/ 2147483646 w 105"/>
                <a:gd name="T45" fmla="*/ 2147483646 h 67"/>
                <a:gd name="T46" fmla="*/ 2147483646 w 105"/>
                <a:gd name="T47" fmla="*/ 2147483646 h 67"/>
                <a:gd name="T48" fmla="*/ 2147483646 w 105"/>
                <a:gd name="T49" fmla="*/ 2147483646 h 67"/>
                <a:gd name="T50" fmla="*/ 2147483646 w 105"/>
                <a:gd name="T51" fmla="*/ 2147483646 h 67"/>
                <a:gd name="T52" fmla="*/ 2147483646 w 105"/>
                <a:gd name="T53" fmla="*/ 2147483646 h 67"/>
                <a:gd name="T54" fmla="*/ 0 w 105"/>
                <a:gd name="T55" fmla="*/ 2147483646 h 67"/>
                <a:gd name="T56" fmla="*/ 0 w 105"/>
                <a:gd name="T57" fmla="*/ 2147483646 h 6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05"/>
                <a:gd name="T88" fmla="*/ 0 h 67"/>
                <a:gd name="T89" fmla="*/ 105 w 105"/>
                <a:gd name="T90" fmla="*/ 67 h 6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05" h="67">
                  <a:moveTo>
                    <a:pt x="0" y="26"/>
                  </a:moveTo>
                  <a:lnTo>
                    <a:pt x="21" y="0"/>
                  </a:lnTo>
                  <a:lnTo>
                    <a:pt x="28" y="0"/>
                  </a:lnTo>
                  <a:lnTo>
                    <a:pt x="31" y="5"/>
                  </a:lnTo>
                  <a:lnTo>
                    <a:pt x="22" y="13"/>
                  </a:lnTo>
                  <a:lnTo>
                    <a:pt x="22" y="18"/>
                  </a:lnTo>
                  <a:lnTo>
                    <a:pt x="28" y="24"/>
                  </a:lnTo>
                  <a:lnTo>
                    <a:pt x="60" y="25"/>
                  </a:lnTo>
                  <a:lnTo>
                    <a:pt x="70" y="21"/>
                  </a:lnTo>
                  <a:lnTo>
                    <a:pt x="74" y="22"/>
                  </a:lnTo>
                  <a:lnTo>
                    <a:pt x="78" y="33"/>
                  </a:lnTo>
                  <a:lnTo>
                    <a:pt x="96" y="34"/>
                  </a:lnTo>
                  <a:lnTo>
                    <a:pt x="105" y="54"/>
                  </a:lnTo>
                  <a:lnTo>
                    <a:pt x="103" y="60"/>
                  </a:lnTo>
                  <a:lnTo>
                    <a:pt x="99" y="60"/>
                  </a:lnTo>
                  <a:lnTo>
                    <a:pt x="95" y="52"/>
                  </a:lnTo>
                  <a:lnTo>
                    <a:pt x="87" y="52"/>
                  </a:lnTo>
                  <a:lnTo>
                    <a:pt x="73" y="54"/>
                  </a:lnTo>
                  <a:lnTo>
                    <a:pt x="73" y="67"/>
                  </a:lnTo>
                  <a:lnTo>
                    <a:pt x="58" y="65"/>
                  </a:lnTo>
                  <a:lnTo>
                    <a:pt x="58" y="50"/>
                  </a:lnTo>
                  <a:lnTo>
                    <a:pt x="49" y="39"/>
                  </a:lnTo>
                  <a:lnTo>
                    <a:pt x="34" y="52"/>
                  </a:lnTo>
                  <a:lnTo>
                    <a:pt x="34" y="60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13" y="37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EE92081D-0DB4-3147-AD8C-7A53B6BF0901}"/>
                </a:ext>
              </a:extLst>
            </p:cNvPr>
            <p:cNvSpPr>
              <a:spLocks/>
            </p:cNvSpPr>
            <p:nvPr/>
          </p:nvSpPr>
          <p:spPr bwMode="gray">
            <a:xfrm>
              <a:off x="7405687" y="3651354"/>
              <a:ext cx="138113" cy="85725"/>
            </a:xfrm>
            <a:custGeom>
              <a:avLst/>
              <a:gdLst>
                <a:gd name="T0" fmla="*/ 2147483646 w 116"/>
                <a:gd name="T1" fmla="*/ 2147483646 h 72"/>
                <a:gd name="T2" fmla="*/ 2147483646 w 116"/>
                <a:gd name="T3" fmla="*/ 2147483646 h 72"/>
                <a:gd name="T4" fmla="*/ 2147483646 w 116"/>
                <a:gd name="T5" fmla="*/ 2147483646 h 72"/>
                <a:gd name="T6" fmla="*/ 2147483646 w 116"/>
                <a:gd name="T7" fmla="*/ 2147483646 h 72"/>
                <a:gd name="T8" fmla="*/ 2147483646 w 116"/>
                <a:gd name="T9" fmla="*/ 2147483646 h 72"/>
                <a:gd name="T10" fmla="*/ 2147483646 w 116"/>
                <a:gd name="T11" fmla="*/ 2147483646 h 72"/>
                <a:gd name="T12" fmla="*/ 0 w 116"/>
                <a:gd name="T13" fmla="*/ 2147483646 h 72"/>
                <a:gd name="T14" fmla="*/ 0 w 116"/>
                <a:gd name="T15" fmla="*/ 2147483646 h 72"/>
                <a:gd name="T16" fmla="*/ 2147483646 w 116"/>
                <a:gd name="T17" fmla="*/ 2147483646 h 72"/>
                <a:gd name="T18" fmla="*/ 2147483646 w 116"/>
                <a:gd name="T19" fmla="*/ 2147483646 h 72"/>
                <a:gd name="T20" fmla="*/ 2147483646 w 116"/>
                <a:gd name="T21" fmla="*/ 2147483646 h 72"/>
                <a:gd name="T22" fmla="*/ 2147483646 w 116"/>
                <a:gd name="T23" fmla="*/ 2147483646 h 72"/>
                <a:gd name="T24" fmla="*/ 2147483646 w 116"/>
                <a:gd name="T25" fmla="*/ 2147483646 h 72"/>
                <a:gd name="T26" fmla="*/ 2147483646 w 116"/>
                <a:gd name="T27" fmla="*/ 2147483646 h 72"/>
                <a:gd name="T28" fmla="*/ 2147483646 w 116"/>
                <a:gd name="T29" fmla="*/ 0 h 72"/>
                <a:gd name="T30" fmla="*/ 2147483646 w 116"/>
                <a:gd name="T31" fmla="*/ 2147483646 h 72"/>
                <a:gd name="T32" fmla="*/ 2147483646 w 116"/>
                <a:gd name="T33" fmla="*/ 2147483646 h 72"/>
                <a:gd name="T34" fmla="*/ 2147483646 w 116"/>
                <a:gd name="T35" fmla="*/ 2147483646 h 72"/>
                <a:gd name="T36" fmla="*/ 2147483646 w 116"/>
                <a:gd name="T37" fmla="*/ 2147483646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6"/>
                <a:gd name="T58" fmla="*/ 0 h 72"/>
                <a:gd name="T59" fmla="*/ 116 w 11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6" h="72">
                  <a:moveTo>
                    <a:pt x="8" y="12"/>
                  </a:moveTo>
                  <a:lnTo>
                    <a:pt x="6" y="25"/>
                  </a:lnTo>
                  <a:lnTo>
                    <a:pt x="8" y="33"/>
                  </a:lnTo>
                  <a:lnTo>
                    <a:pt x="53" y="49"/>
                  </a:lnTo>
                  <a:lnTo>
                    <a:pt x="13" y="64"/>
                  </a:lnTo>
                  <a:lnTo>
                    <a:pt x="9" y="60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5" y="71"/>
                  </a:lnTo>
                  <a:lnTo>
                    <a:pt x="32" y="72"/>
                  </a:lnTo>
                  <a:lnTo>
                    <a:pt x="47" y="68"/>
                  </a:lnTo>
                  <a:lnTo>
                    <a:pt x="65" y="45"/>
                  </a:lnTo>
                  <a:lnTo>
                    <a:pt x="89" y="49"/>
                  </a:lnTo>
                  <a:lnTo>
                    <a:pt x="116" y="11"/>
                  </a:lnTo>
                  <a:lnTo>
                    <a:pt x="42" y="0"/>
                  </a:lnTo>
                  <a:lnTo>
                    <a:pt x="31" y="25"/>
                  </a:lnTo>
                  <a:lnTo>
                    <a:pt x="19" y="12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D59E277-1F00-544C-AB56-7C30632C26A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73530" y="3765654"/>
              <a:ext cx="215503" cy="210741"/>
            </a:xfrm>
            <a:custGeom>
              <a:avLst/>
              <a:gdLst>
                <a:gd name="T0" fmla="*/ 0 w 181"/>
                <a:gd name="T1" fmla="*/ 2147483646 h 177"/>
                <a:gd name="T2" fmla="*/ 2147483646 w 181"/>
                <a:gd name="T3" fmla="*/ 2147483646 h 177"/>
                <a:gd name="T4" fmla="*/ 2147483646 w 181"/>
                <a:gd name="T5" fmla="*/ 2147483646 h 177"/>
                <a:gd name="T6" fmla="*/ 2147483646 w 181"/>
                <a:gd name="T7" fmla="*/ 2147483646 h 177"/>
                <a:gd name="T8" fmla="*/ 2147483646 w 181"/>
                <a:gd name="T9" fmla="*/ 2147483646 h 177"/>
                <a:gd name="T10" fmla="*/ 2147483646 w 181"/>
                <a:gd name="T11" fmla="*/ 2147483646 h 177"/>
                <a:gd name="T12" fmla="*/ 2147483646 w 181"/>
                <a:gd name="T13" fmla="*/ 2147483646 h 177"/>
                <a:gd name="T14" fmla="*/ 2147483646 w 181"/>
                <a:gd name="T15" fmla="*/ 2147483646 h 177"/>
                <a:gd name="T16" fmla="*/ 2147483646 w 181"/>
                <a:gd name="T17" fmla="*/ 2147483646 h 177"/>
                <a:gd name="T18" fmla="*/ 2147483646 w 181"/>
                <a:gd name="T19" fmla="*/ 2147483646 h 177"/>
                <a:gd name="T20" fmla="*/ 2147483646 w 181"/>
                <a:gd name="T21" fmla="*/ 2147483646 h 177"/>
                <a:gd name="T22" fmla="*/ 2147483646 w 181"/>
                <a:gd name="T23" fmla="*/ 2147483646 h 177"/>
                <a:gd name="T24" fmla="*/ 2147483646 w 181"/>
                <a:gd name="T25" fmla="*/ 2147483646 h 177"/>
                <a:gd name="T26" fmla="*/ 2147483646 w 181"/>
                <a:gd name="T27" fmla="*/ 2147483646 h 177"/>
                <a:gd name="T28" fmla="*/ 2147483646 w 181"/>
                <a:gd name="T29" fmla="*/ 2147483646 h 177"/>
                <a:gd name="T30" fmla="*/ 2147483646 w 181"/>
                <a:gd name="T31" fmla="*/ 2147483646 h 177"/>
                <a:gd name="T32" fmla="*/ 2147483646 w 181"/>
                <a:gd name="T33" fmla="*/ 2147483646 h 177"/>
                <a:gd name="T34" fmla="*/ 2147483646 w 181"/>
                <a:gd name="T35" fmla="*/ 2147483646 h 177"/>
                <a:gd name="T36" fmla="*/ 2147483646 w 181"/>
                <a:gd name="T37" fmla="*/ 0 h 177"/>
                <a:gd name="T38" fmla="*/ 2147483646 w 181"/>
                <a:gd name="T39" fmla="*/ 2147483646 h 177"/>
                <a:gd name="T40" fmla="*/ 2147483646 w 181"/>
                <a:gd name="T41" fmla="*/ 2147483646 h 177"/>
                <a:gd name="T42" fmla="*/ 2147483646 w 181"/>
                <a:gd name="T43" fmla="*/ 2147483646 h 177"/>
                <a:gd name="T44" fmla="*/ 2147483646 w 181"/>
                <a:gd name="T45" fmla="*/ 2147483646 h 177"/>
                <a:gd name="T46" fmla="*/ 2147483646 w 181"/>
                <a:gd name="T47" fmla="*/ 2147483646 h 177"/>
                <a:gd name="T48" fmla="*/ 0 w 181"/>
                <a:gd name="T49" fmla="*/ 2147483646 h 177"/>
                <a:gd name="T50" fmla="*/ 0 w 181"/>
                <a:gd name="T51" fmla="*/ 2147483646 h 17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81"/>
                <a:gd name="T79" fmla="*/ 0 h 177"/>
                <a:gd name="T80" fmla="*/ 181 w 181"/>
                <a:gd name="T81" fmla="*/ 177 h 17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81" h="177">
                  <a:moveTo>
                    <a:pt x="0" y="61"/>
                  </a:moveTo>
                  <a:lnTo>
                    <a:pt x="9" y="126"/>
                  </a:lnTo>
                  <a:lnTo>
                    <a:pt x="30" y="130"/>
                  </a:lnTo>
                  <a:lnTo>
                    <a:pt x="31" y="142"/>
                  </a:lnTo>
                  <a:lnTo>
                    <a:pt x="17" y="155"/>
                  </a:lnTo>
                  <a:lnTo>
                    <a:pt x="44" y="177"/>
                  </a:lnTo>
                  <a:lnTo>
                    <a:pt x="98" y="158"/>
                  </a:lnTo>
                  <a:lnTo>
                    <a:pt x="102" y="135"/>
                  </a:lnTo>
                  <a:lnTo>
                    <a:pt x="136" y="113"/>
                  </a:lnTo>
                  <a:lnTo>
                    <a:pt x="149" y="65"/>
                  </a:lnTo>
                  <a:lnTo>
                    <a:pt x="158" y="54"/>
                  </a:lnTo>
                  <a:lnTo>
                    <a:pt x="149" y="37"/>
                  </a:lnTo>
                  <a:lnTo>
                    <a:pt x="181" y="17"/>
                  </a:lnTo>
                  <a:lnTo>
                    <a:pt x="177" y="11"/>
                  </a:lnTo>
                  <a:lnTo>
                    <a:pt x="162" y="11"/>
                  </a:lnTo>
                  <a:lnTo>
                    <a:pt x="160" y="26"/>
                  </a:lnTo>
                  <a:lnTo>
                    <a:pt x="139" y="26"/>
                  </a:lnTo>
                  <a:lnTo>
                    <a:pt x="139" y="7"/>
                  </a:lnTo>
                  <a:lnTo>
                    <a:pt x="133" y="0"/>
                  </a:lnTo>
                  <a:lnTo>
                    <a:pt x="122" y="9"/>
                  </a:lnTo>
                  <a:lnTo>
                    <a:pt x="122" y="18"/>
                  </a:lnTo>
                  <a:lnTo>
                    <a:pt x="106" y="24"/>
                  </a:lnTo>
                  <a:lnTo>
                    <a:pt x="75" y="23"/>
                  </a:lnTo>
                  <a:lnTo>
                    <a:pt x="36" y="65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DAA5259C-8331-D843-8988-0913F36B60E3}"/>
                </a:ext>
              </a:extLst>
            </p:cNvPr>
            <p:cNvSpPr>
              <a:spLocks/>
            </p:cNvSpPr>
            <p:nvPr/>
          </p:nvSpPr>
          <p:spPr bwMode="gray">
            <a:xfrm>
              <a:off x="7321154" y="3778751"/>
              <a:ext cx="238125" cy="295275"/>
            </a:xfrm>
            <a:custGeom>
              <a:avLst/>
              <a:gdLst>
                <a:gd name="T0" fmla="*/ 2147483646 w 200"/>
                <a:gd name="T1" fmla="*/ 2147483646 h 248"/>
                <a:gd name="T2" fmla="*/ 2147483646 w 200"/>
                <a:gd name="T3" fmla="*/ 2147483646 h 248"/>
                <a:gd name="T4" fmla="*/ 2147483646 w 200"/>
                <a:gd name="T5" fmla="*/ 2147483646 h 248"/>
                <a:gd name="T6" fmla="*/ 2147483646 w 200"/>
                <a:gd name="T7" fmla="*/ 2147483646 h 248"/>
                <a:gd name="T8" fmla="*/ 0 w 200"/>
                <a:gd name="T9" fmla="*/ 2147483646 h 248"/>
                <a:gd name="T10" fmla="*/ 2147483646 w 200"/>
                <a:gd name="T11" fmla="*/ 2147483646 h 248"/>
                <a:gd name="T12" fmla="*/ 2147483646 w 200"/>
                <a:gd name="T13" fmla="*/ 2147483646 h 248"/>
                <a:gd name="T14" fmla="*/ 2147483646 w 200"/>
                <a:gd name="T15" fmla="*/ 2147483646 h 248"/>
                <a:gd name="T16" fmla="*/ 2147483646 w 200"/>
                <a:gd name="T17" fmla="*/ 2147483646 h 248"/>
                <a:gd name="T18" fmla="*/ 2147483646 w 200"/>
                <a:gd name="T19" fmla="*/ 2147483646 h 248"/>
                <a:gd name="T20" fmla="*/ 2147483646 w 200"/>
                <a:gd name="T21" fmla="*/ 2147483646 h 248"/>
                <a:gd name="T22" fmla="*/ 2147483646 w 200"/>
                <a:gd name="T23" fmla="*/ 2147483646 h 248"/>
                <a:gd name="T24" fmla="*/ 2147483646 w 200"/>
                <a:gd name="T25" fmla="*/ 2147483646 h 248"/>
                <a:gd name="T26" fmla="*/ 2147483646 w 200"/>
                <a:gd name="T27" fmla="*/ 2147483646 h 248"/>
                <a:gd name="T28" fmla="*/ 2147483646 w 200"/>
                <a:gd name="T29" fmla="*/ 2147483646 h 248"/>
                <a:gd name="T30" fmla="*/ 2147483646 w 200"/>
                <a:gd name="T31" fmla="*/ 2147483646 h 248"/>
                <a:gd name="T32" fmla="*/ 2147483646 w 200"/>
                <a:gd name="T33" fmla="*/ 2147483646 h 248"/>
                <a:gd name="T34" fmla="*/ 2147483646 w 200"/>
                <a:gd name="T35" fmla="*/ 2147483646 h 248"/>
                <a:gd name="T36" fmla="*/ 2147483646 w 200"/>
                <a:gd name="T37" fmla="*/ 2147483646 h 248"/>
                <a:gd name="T38" fmla="*/ 2147483646 w 200"/>
                <a:gd name="T39" fmla="*/ 2147483646 h 248"/>
                <a:gd name="T40" fmla="*/ 2147483646 w 200"/>
                <a:gd name="T41" fmla="*/ 0 h 248"/>
                <a:gd name="T42" fmla="*/ 2147483646 w 200"/>
                <a:gd name="T43" fmla="*/ 2147483646 h 248"/>
                <a:gd name="T44" fmla="*/ 2147483646 w 200"/>
                <a:gd name="T45" fmla="*/ 2147483646 h 248"/>
                <a:gd name="T46" fmla="*/ 2147483646 w 200"/>
                <a:gd name="T47" fmla="*/ 2147483646 h 248"/>
                <a:gd name="T48" fmla="*/ 2147483646 w 200"/>
                <a:gd name="T49" fmla="*/ 2147483646 h 248"/>
                <a:gd name="T50" fmla="*/ 2147483646 w 200"/>
                <a:gd name="T51" fmla="*/ 2147483646 h 248"/>
                <a:gd name="T52" fmla="*/ 2147483646 w 200"/>
                <a:gd name="T53" fmla="*/ 2147483646 h 248"/>
                <a:gd name="T54" fmla="*/ 2147483646 w 200"/>
                <a:gd name="T55" fmla="*/ 2147483646 h 248"/>
                <a:gd name="T56" fmla="*/ 2147483646 w 200"/>
                <a:gd name="T57" fmla="*/ 2147483646 h 248"/>
                <a:gd name="T58" fmla="*/ 2147483646 w 200"/>
                <a:gd name="T59" fmla="*/ 2147483646 h 248"/>
                <a:gd name="T60" fmla="*/ 2147483646 w 200"/>
                <a:gd name="T61" fmla="*/ 2147483646 h 24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00"/>
                <a:gd name="T94" fmla="*/ 0 h 248"/>
                <a:gd name="T95" fmla="*/ 200 w 200"/>
                <a:gd name="T96" fmla="*/ 248 h 24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00" h="248">
                  <a:moveTo>
                    <a:pt x="7" y="169"/>
                  </a:moveTo>
                  <a:lnTo>
                    <a:pt x="21" y="190"/>
                  </a:lnTo>
                  <a:lnTo>
                    <a:pt x="20" y="200"/>
                  </a:lnTo>
                  <a:lnTo>
                    <a:pt x="1" y="207"/>
                  </a:lnTo>
                  <a:lnTo>
                    <a:pt x="0" y="224"/>
                  </a:lnTo>
                  <a:lnTo>
                    <a:pt x="21" y="224"/>
                  </a:lnTo>
                  <a:lnTo>
                    <a:pt x="28" y="218"/>
                  </a:lnTo>
                  <a:lnTo>
                    <a:pt x="67" y="218"/>
                  </a:lnTo>
                  <a:lnTo>
                    <a:pt x="103" y="248"/>
                  </a:lnTo>
                  <a:lnTo>
                    <a:pt x="107" y="234"/>
                  </a:lnTo>
                  <a:lnTo>
                    <a:pt x="133" y="234"/>
                  </a:lnTo>
                  <a:lnTo>
                    <a:pt x="135" y="216"/>
                  </a:lnTo>
                  <a:lnTo>
                    <a:pt x="107" y="190"/>
                  </a:lnTo>
                  <a:lnTo>
                    <a:pt x="113" y="175"/>
                  </a:lnTo>
                  <a:lnTo>
                    <a:pt x="141" y="173"/>
                  </a:lnTo>
                  <a:lnTo>
                    <a:pt x="178" y="94"/>
                  </a:lnTo>
                  <a:lnTo>
                    <a:pt x="158" y="79"/>
                  </a:lnTo>
                  <a:lnTo>
                    <a:pt x="150" y="51"/>
                  </a:lnTo>
                  <a:lnTo>
                    <a:pt x="200" y="47"/>
                  </a:lnTo>
                  <a:lnTo>
                    <a:pt x="170" y="4"/>
                  </a:lnTo>
                  <a:lnTo>
                    <a:pt x="154" y="0"/>
                  </a:lnTo>
                  <a:lnTo>
                    <a:pt x="148" y="8"/>
                  </a:lnTo>
                  <a:lnTo>
                    <a:pt x="144" y="8"/>
                  </a:lnTo>
                  <a:lnTo>
                    <a:pt x="114" y="28"/>
                  </a:lnTo>
                  <a:lnTo>
                    <a:pt x="123" y="43"/>
                  </a:lnTo>
                  <a:lnTo>
                    <a:pt x="113" y="55"/>
                  </a:lnTo>
                  <a:lnTo>
                    <a:pt x="99" y="105"/>
                  </a:lnTo>
                  <a:lnTo>
                    <a:pt x="66" y="127"/>
                  </a:lnTo>
                  <a:lnTo>
                    <a:pt x="60" y="151"/>
                  </a:lnTo>
                  <a:lnTo>
                    <a:pt x="7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543ADFF5-EF64-4642-B023-F257D788AB5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48551" y="3838284"/>
              <a:ext cx="456010" cy="534590"/>
            </a:xfrm>
            <a:custGeom>
              <a:avLst/>
              <a:gdLst>
                <a:gd name="T0" fmla="*/ 2147483646 w 383"/>
                <a:gd name="T1" fmla="*/ 2147483646 h 449"/>
                <a:gd name="T2" fmla="*/ 2147483646 w 383"/>
                <a:gd name="T3" fmla="*/ 2147483646 h 449"/>
                <a:gd name="T4" fmla="*/ 2147483646 w 383"/>
                <a:gd name="T5" fmla="*/ 2147483646 h 449"/>
                <a:gd name="T6" fmla="*/ 2147483646 w 383"/>
                <a:gd name="T7" fmla="*/ 2147483646 h 449"/>
                <a:gd name="T8" fmla="*/ 2147483646 w 383"/>
                <a:gd name="T9" fmla="*/ 2147483646 h 449"/>
                <a:gd name="T10" fmla="*/ 2147483646 w 383"/>
                <a:gd name="T11" fmla="*/ 2147483646 h 449"/>
                <a:gd name="T12" fmla="*/ 2147483646 w 383"/>
                <a:gd name="T13" fmla="*/ 2147483646 h 449"/>
                <a:gd name="T14" fmla="*/ 2147483646 w 383"/>
                <a:gd name="T15" fmla="*/ 2147483646 h 449"/>
                <a:gd name="T16" fmla="*/ 2147483646 w 383"/>
                <a:gd name="T17" fmla="*/ 2147483646 h 449"/>
                <a:gd name="T18" fmla="*/ 2147483646 w 383"/>
                <a:gd name="T19" fmla="*/ 2147483646 h 449"/>
                <a:gd name="T20" fmla="*/ 2147483646 w 383"/>
                <a:gd name="T21" fmla="*/ 2147483646 h 449"/>
                <a:gd name="T22" fmla="*/ 2147483646 w 383"/>
                <a:gd name="T23" fmla="*/ 2147483646 h 449"/>
                <a:gd name="T24" fmla="*/ 2147483646 w 383"/>
                <a:gd name="T25" fmla="*/ 2147483646 h 449"/>
                <a:gd name="T26" fmla="*/ 2147483646 w 383"/>
                <a:gd name="T27" fmla="*/ 2147483646 h 449"/>
                <a:gd name="T28" fmla="*/ 2147483646 w 383"/>
                <a:gd name="T29" fmla="*/ 2147483646 h 449"/>
                <a:gd name="T30" fmla="*/ 2147483646 w 383"/>
                <a:gd name="T31" fmla="*/ 2147483646 h 449"/>
                <a:gd name="T32" fmla="*/ 2147483646 w 383"/>
                <a:gd name="T33" fmla="*/ 2147483646 h 449"/>
                <a:gd name="T34" fmla="*/ 2147483646 w 383"/>
                <a:gd name="T35" fmla="*/ 2147483646 h 449"/>
                <a:gd name="T36" fmla="*/ 2147483646 w 383"/>
                <a:gd name="T37" fmla="*/ 2147483646 h 449"/>
                <a:gd name="T38" fmla="*/ 2147483646 w 383"/>
                <a:gd name="T39" fmla="*/ 2147483646 h 449"/>
                <a:gd name="T40" fmla="*/ 2147483646 w 383"/>
                <a:gd name="T41" fmla="*/ 2147483646 h 449"/>
                <a:gd name="T42" fmla="*/ 2147483646 w 383"/>
                <a:gd name="T43" fmla="*/ 2147483646 h 449"/>
                <a:gd name="T44" fmla="*/ 2147483646 w 383"/>
                <a:gd name="T45" fmla="*/ 2147483646 h 449"/>
                <a:gd name="T46" fmla="*/ 2147483646 w 383"/>
                <a:gd name="T47" fmla="*/ 2147483646 h 449"/>
                <a:gd name="T48" fmla="*/ 2147483646 w 383"/>
                <a:gd name="T49" fmla="*/ 2147483646 h 449"/>
                <a:gd name="T50" fmla="*/ 2147483646 w 383"/>
                <a:gd name="T51" fmla="*/ 2147483646 h 449"/>
                <a:gd name="T52" fmla="*/ 2147483646 w 383"/>
                <a:gd name="T53" fmla="*/ 2147483646 h 449"/>
                <a:gd name="T54" fmla="*/ 2147483646 w 383"/>
                <a:gd name="T55" fmla="*/ 2147483646 h 449"/>
                <a:gd name="T56" fmla="*/ 2147483646 w 383"/>
                <a:gd name="T57" fmla="*/ 2147483646 h 449"/>
                <a:gd name="T58" fmla="*/ 2147483646 w 383"/>
                <a:gd name="T59" fmla="*/ 2147483646 h 449"/>
                <a:gd name="T60" fmla="*/ 2147483646 w 383"/>
                <a:gd name="T61" fmla="*/ 2147483646 h 449"/>
                <a:gd name="T62" fmla="*/ 2147483646 w 383"/>
                <a:gd name="T63" fmla="*/ 2147483646 h 449"/>
                <a:gd name="T64" fmla="*/ 2147483646 w 383"/>
                <a:gd name="T65" fmla="*/ 2147483646 h 449"/>
                <a:gd name="T66" fmla="*/ 2147483646 w 383"/>
                <a:gd name="T67" fmla="*/ 2147483646 h 449"/>
                <a:gd name="T68" fmla="*/ 2147483646 w 383"/>
                <a:gd name="T69" fmla="*/ 2147483646 h 449"/>
                <a:gd name="T70" fmla="*/ 2147483646 w 383"/>
                <a:gd name="T71" fmla="*/ 0 h 449"/>
                <a:gd name="T72" fmla="*/ 2147483646 w 383"/>
                <a:gd name="T73" fmla="*/ 2147483646 h 449"/>
                <a:gd name="T74" fmla="*/ 2147483646 w 383"/>
                <a:gd name="T75" fmla="*/ 2147483646 h 449"/>
                <a:gd name="T76" fmla="*/ 2147483646 w 383"/>
                <a:gd name="T77" fmla="*/ 2147483646 h 449"/>
                <a:gd name="T78" fmla="*/ 2147483646 w 383"/>
                <a:gd name="T79" fmla="*/ 2147483646 h 449"/>
                <a:gd name="T80" fmla="*/ 2147483646 w 383"/>
                <a:gd name="T81" fmla="*/ 2147483646 h 449"/>
                <a:gd name="T82" fmla="*/ 2147483646 w 383"/>
                <a:gd name="T83" fmla="*/ 2147483646 h 449"/>
                <a:gd name="T84" fmla="*/ 2147483646 w 383"/>
                <a:gd name="T85" fmla="*/ 2147483646 h 449"/>
                <a:gd name="T86" fmla="*/ 2147483646 w 383"/>
                <a:gd name="T87" fmla="*/ 2147483646 h 449"/>
                <a:gd name="T88" fmla="*/ 2147483646 w 383"/>
                <a:gd name="T89" fmla="*/ 2147483646 h 449"/>
                <a:gd name="T90" fmla="*/ 0 w 383"/>
                <a:gd name="T91" fmla="*/ 2147483646 h 449"/>
                <a:gd name="T92" fmla="*/ 2147483646 w 383"/>
                <a:gd name="T93" fmla="*/ 2147483646 h 449"/>
                <a:gd name="T94" fmla="*/ 2147483646 w 383"/>
                <a:gd name="T95" fmla="*/ 2147483646 h 449"/>
                <a:gd name="T96" fmla="*/ 2147483646 w 383"/>
                <a:gd name="T97" fmla="*/ 2147483646 h 449"/>
                <a:gd name="T98" fmla="*/ 2147483646 w 383"/>
                <a:gd name="T99" fmla="*/ 2147483646 h 449"/>
                <a:gd name="T100" fmla="*/ 2147483646 w 383"/>
                <a:gd name="T101" fmla="*/ 2147483646 h 449"/>
                <a:gd name="T102" fmla="*/ 2147483646 w 383"/>
                <a:gd name="T103" fmla="*/ 2147483646 h 449"/>
                <a:gd name="T104" fmla="*/ 2147483646 w 383"/>
                <a:gd name="T105" fmla="*/ 2147483646 h 449"/>
                <a:gd name="T106" fmla="*/ 2147483646 w 383"/>
                <a:gd name="T107" fmla="*/ 2147483646 h 449"/>
                <a:gd name="T108" fmla="*/ 2147483646 w 383"/>
                <a:gd name="T109" fmla="*/ 2147483646 h 449"/>
                <a:gd name="T110" fmla="*/ 2147483646 w 383"/>
                <a:gd name="T111" fmla="*/ 2147483646 h 449"/>
                <a:gd name="T112" fmla="*/ 2147483646 w 383"/>
                <a:gd name="T113" fmla="*/ 2147483646 h 449"/>
                <a:gd name="T114" fmla="*/ 2147483646 w 383"/>
                <a:gd name="T115" fmla="*/ 2147483646 h 449"/>
                <a:gd name="T116" fmla="*/ 2147483646 w 383"/>
                <a:gd name="T117" fmla="*/ 2147483646 h 449"/>
                <a:gd name="T118" fmla="*/ 2147483646 w 383"/>
                <a:gd name="T119" fmla="*/ 2147483646 h 4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83"/>
                <a:gd name="T181" fmla="*/ 0 h 449"/>
                <a:gd name="T182" fmla="*/ 383 w 383"/>
                <a:gd name="T183" fmla="*/ 449 h 44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83" h="449">
                  <a:moveTo>
                    <a:pt x="151" y="449"/>
                  </a:moveTo>
                  <a:lnTo>
                    <a:pt x="174" y="437"/>
                  </a:lnTo>
                  <a:lnTo>
                    <a:pt x="188" y="387"/>
                  </a:lnTo>
                  <a:lnTo>
                    <a:pt x="187" y="323"/>
                  </a:lnTo>
                  <a:lnTo>
                    <a:pt x="269" y="235"/>
                  </a:lnTo>
                  <a:lnTo>
                    <a:pt x="269" y="214"/>
                  </a:lnTo>
                  <a:lnTo>
                    <a:pt x="286" y="208"/>
                  </a:lnTo>
                  <a:lnTo>
                    <a:pt x="285" y="184"/>
                  </a:lnTo>
                  <a:lnTo>
                    <a:pt x="267" y="149"/>
                  </a:lnTo>
                  <a:lnTo>
                    <a:pt x="277" y="129"/>
                  </a:lnTo>
                  <a:lnTo>
                    <a:pt x="301" y="150"/>
                  </a:lnTo>
                  <a:lnTo>
                    <a:pt x="330" y="151"/>
                  </a:lnTo>
                  <a:lnTo>
                    <a:pt x="330" y="163"/>
                  </a:lnTo>
                  <a:lnTo>
                    <a:pt x="320" y="174"/>
                  </a:lnTo>
                  <a:lnTo>
                    <a:pt x="322" y="179"/>
                  </a:lnTo>
                  <a:lnTo>
                    <a:pt x="337" y="179"/>
                  </a:lnTo>
                  <a:lnTo>
                    <a:pt x="341" y="197"/>
                  </a:lnTo>
                  <a:lnTo>
                    <a:pt x="345" y="197"/>
                  </a:lnTo>
                  <a:lnTo>
                    <a:pt x="357" y="176"/>
                  </a:lnTo>
                  <a:lnTo>
                    <a:pt x="364" y="121"/>
                  </a:lnTo>
                  <a:lnTo>
                    <a:pt x="382" y="107"/>
                  </a:lnTo>
                  <a:lnTo>
                    <a:pt x="383" y="89"/>
                  </a:lnTo>
                  <a:lnTo>
                    <a:pt x="375" y="73"/>
                  </a:lnTo>
                  <a:lnTo>
                    <a:pt x="364" y="73"/>
                  </a:lnTo>
                  <a:lnTo>
                    <a:pt x="315" y="104"/>
                  </a:lnTo>
                  <a:lnTo>
                    <a:pt x="318" y="125"/>
                  </a:lnTo>
                  <a:lnTo>
                    <a:pt x="284" y="125"/>
                  </a:lnTo>
                  <a:lnTo>
                    <a:pt x="272" y="111"/>
                  </a:lnTo>
                  <a:lnTo>
                    <a:pt x="266" y="111"/>
                  </a:lnTo>
                  <a:lnTo>
                    <a:pt x="268" y="132"/>
                  </a:lnTo>
                  <a:lnTo>
                    <a:pt x="195" y="127"/>
                  </a:lnTo>
                  <a:lnTo>
                    <a:pt x="149" y="106"/>
                  </a:lnTo>
                  <a:lnTo>
                    <a:pt x="147" y="81"/>
                  </a:lnTo>
                  <a:lnTo>
                    <a:pt x="117" y="63"/>
                  </a:lnTo>
                  <a:lnTo>
                    <a:pt x="117" y="23"/>
                  </a:lnTo>
                  <a:lnTo>
                    <a:pt x="96" y="0"/>
                  </a:lnTo>
                  <a:lnTo>
                    <a:pt x="49" y="5"/>
                  </a:lnTo>
                  <a:lnTo>
                    <a:pt x="54" y="26"/>
                  </a:lnTo>
                  <a:lnTo>
                    <a:pt x="77" y="44"/>
                  </a:lnTo>
                  <a:lnTo>
                    <a:pt x="37" y="127"/>
                  </a:lnTo>
                  <a:lnTo>
                    <a:pt x="9" y="129"/>
                  </a:lnTo>
                  <a:lnTo>
                    <a:pt x="6" y="138"/>
                  </a:lnTo>
                  <a:lnTo>
                    <a:pt x="32" y="163"/>
                  </a:lnTo>
                  <a:lnTo>
                    <a:pt x="30" y="188"/>
                  </a:lnTo>
                  <a:lnTo>
                    <a:pt x="3" y="188"/>
                  </a:lnTo>
                  <a:lnTo>
                    <a:pt x="0" y="200"/>
                  </a:lnTo>
                  <a:lnTo>
                    <a:pt x="23" y="200"/>
                  </a:lnTo>
                  <a:lnTo>
                    <a:pt x="24" y="209"/>
                  </a:lnTo>
                  <a:lnTo>
                    <a:pt x="7" y="218"/>
                  </a:lnTo>
                  <a:lnTo>
                    <a:pt x="17" y="236"/>
                  </a:lnTo>
                  <a:lnTo>
                    <a:pt x="38" y="243"/>
                  </a:lnTo>
                  <a:lnTo>
                    <a:pt x="50" y="235"/>
                  </a:lnTo>
                  <a:lnTo>
                    <a:pt x="57" y="218"/>
                  </a:lnTo>
                  <a:lnTo>
                    <a:pt x="63" y="215"/>
                  </a:lnTo>
                  <a:lnTo>
                    <a:pt x="71" y="223"/>
                  </a:lnTo>
                  <a:lnTo>
                    <a:pt x="68" y="244"/>
                  </a:lnTo>
                  <a:lnTo>
                    <a:pt x="63" y="255"/>
                  </a:lnTo>
                  <a:lnTo>
                    <a:pt x="64" y="270"/>
                  </a:lnTo>
                  <a:lnTo>
                    <a:pt x="151" y="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1EDD55CB-1129-8045-AF6C-1E1D6E2FEC66}"/>
                </a:ext>
              </a:extLst>
            </p:cNvPr>
            <p:cNvSpPr>
              <a:spLocks/>
            </p:cNvSpPr>
            <p:nvPr/>
          </p:nvSpPr>
          <p:spPr bwMode="gray">
            <a:xfrm>
              <a:off x="7629525" y="3928770"/>
              <a:ext cx="133350" cy="61913"/>
            </a:xfrm>
            <a:custGeom>
              <a:avLst/>
              <a:gdLst>
                <a:gd name="T0" fmla="*/ 0 w 112"/>
                <a:gd name="T1" fmla="*/ 2147483646 h 52"/>
                <a:gd name="T2" fmla="*/ 2147483646 w 112"/>
                <a:gd name="T3" fmla="*/ 2147483646 h 52"/>
                <a:gd name="T4" fmla="*/ 2147483646 w 112"/>
                <a:gd name="T5" fmla="*/ 2147483646 h 52"/>
                <a:gd name="T6" fmla="*/ 2147483646 w 112"/>
                <a:gd name="T7" fmla="*/ 2147483646 h 52"/>
                <a:gd name="T8" fmla="*/ 2147483646 w 112"/>
                <a:gd name="T9" fmla="*/ 2147483646 h 52"/>
                <a:gd name="T10" fmla="*/ 2147483646 w 112"/>
                <a:gd name="T11" fmla="*/ 2147483646 h 52"/>
                <a:gd name="T12" fmla="*/ 2147483646 w 112"/>
                <a:gd name="T13" fmla="*/ 0 h 52"/>
                <a:gd name="T14" fmla="*/ 0 w 112"/>
                <a:gd name="T15" fmla="*/ 2147483646 h 52"/>
                <a:gd name="T16" fmla="*/ 0 w 112"/>
                <a:gd name="T17" fmla="*/ 2147483646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2"/>
                <a:gd name="T28" fmla="*/ 0 h 52"/>
                <a:gd name="T29" fmla="*/ 112 w 112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2" h="52">
                  <a:moveTo>
                    <a:pt x="0" y="5"/>
                  </a:moveTo>
                  <a:lnTo>
                    <a:pt x="1" y="27"/>
                  </a:lnTo>
                  <a:lnTo>
                    <a:pt x="44" y="47"/>
                  </a:lnTo>
                  <a:lnTo>
                    <a:pt x="112" y="52"/>
                  </a:lnTo>
                  <a:lnTo>
                    <a:pt x="110" y="35"/>
                  </a:lnTo>
                  <a:lnTo>
                    <a:pt x="64" y="23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2BD7A4EE-0FF5-3A46-93EE-B7593C86FFF5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8355" y="3964489"/>
              <a:ext cx="44053" cy="17859"/>
            </a:xfrm>
            <a:custGeom>
              <a:avLst/>
              <a:gdLst>
                <a:gd name="T0" fmla="*/ 0 w 37"/>
                <a:gd name="T1" fmla="*/ 2147483646 h 15"/>
                <a:gd name="T2" fmla="*/ 2147483646 w 37"/>
                <a:gd name="T3" fmla="*/ 2147483646 h 15"/>
                <a:gd name="T4" fmla="*/ 2147483646 w 37"/>
                <a:gd name="T5" fmla="*/ 2147483646 h 15"/>
                <a:gd name="T6" fmla="*/ 2147483646 w 37"/>
                <a:gd name="T7" fmla="*/ 0 h 15"/>
                <a:gd name="T8" fmla="*/ 0 w 37"/>
                <a:gd name="T9" fmla="*/ 2147483646 h 15"/>
                <a:gd name="T10" fmla="*/ 0 w 37"/>
                <a:gd name="T11" fmla="*/ 2147483646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"/>
                <a:gd name="T19" fmla="*/ 0 h 15"/>
                <a:gd name="T20" fmla="*/ 37 w 37"/>
                <a:gd name="T21" fmla="*/ 15 h 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" h="15">
                  <a:moveTo>
                    <a:pt x="0" y="4"/>
                  </a:moveTo>
                  <a:lnTo>
                    <a:pt x="9" y="15"/>
                  </a:lnTo>
                  <a:lnTo>
                    <a:pt x="37" y="15"/>
                  </a:lnTo>
                  <a:lnTo>
                    <a:pt x="33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8504EAB-D3E4-A84C-9799-5108B96374B8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2400" y="4000209"/>
              <a:ext cx="85725" cy="107156"/>
            </a:xfrm>
            <a:custGeom>
              <a:avLst/>
              <a:gdLst>
                <a:gd name="T0" fmla="*/ 2147483646 w 72"/>
                <a:gd name="T1" fmla="*/ 0 h 90"/>
                <a:gd name="T2" fmla="*/ 0 w 72"/>
                <a:gd name="T3" fmla="*/ 2147483646 h 90"/>
                <a:gd name="T4" fmla="*/ 2147483646 w 72"/>
                <a:gd name="T5" fmla="*/ 2147483646 h 90"/>
                <a:gd name="T6" fmla="*/ 2147483646 w 72"/>
                <a:gd name="T7" fmla="*/ 2147483646 h 90"/>
                <a:gd name="T8" fmla="*/ 2147483646 w 72"/>
                <a:gd name="T9" fmla="*/ 2147483646 h 90"/>
                <a:gd name="T10" fmla="*/ 2147483646 w 72"/>
                <a:gd name="T11" fmla="*/ 2147483646 h 90"/>
                <a:gd name="T12" fmla="*/ 2147483646 w 72"/>
                <a:gd name="T13" fmla="*/ 2147483646 h 90"/>
                <a:gd name="T14" fmla="*/ 2147483646 w 72"/>
                <a:gd name="T15" fmla="*/ 2147483646 h 90"/>
                <a:gd name="T16" fmla="*/ 2147483646 w 72"/>
                <a:gd name="T17" fmla="*/ 2147483646 h 90"/>
                <a:gd name="T18" fmla="*/ 2147483646 w 72"/>
                <a:gd name="T19" fmla="*/ 2147483646 h 90"/>
                <a:gd name="T20" fmla="*/ 2147483646 w 72"/>
                <a:gd name="T21" fmla="*/ 2147483646 h 90"/>
                <a:gd name="T22" fmla="*/ 2147483646 w 72"/>
                <a:gd name="T23" fmla="*/ 2147483646 h 90"/>
                <a:gd name="T24" fmla="*/ 2147483646 w 72"/>
                <a:gd name="T25" fmla="*/ 2147483646 h 90"/>
                <a:gd name="T26" fmla="*/ 2147483646 w 72"/>
                <a:gd name="T27" fmla="*/ 2147483646 h 90"/>
                <a:gd name="T28" fmla="*/ 2147483646 w 72"/>
                <a:gd name="T29" fmla="*/ 2147483646 h 90"/>
                <a:gd name="T30" fmla="*/ 2147483646 w 72"/>
                <a:gd name="T31" fmla="*/ 2147483646 h 90"/>
                <a:gd name="T32" fmla="*/ 2147483646 w 72"/>
                <a:gd name="T33" fmla="*/ 2147483646 h 90"/>
                <a:gd name="T34" fmla="*/ 2147483646 w 72"/>
                <a:gd name="T35" fmla="*/ 2147483646 h 90"/>
                <a:gd name="T36" fmla="*/ 2147483646 w 72"/>
                <a:gd name="T37" fmla="*/ 0 h 90"/>
                <a:gd name="T38" fmla="*/ 2147483646 w 72"/>
                <a:gd name="T39" fmla="*/ 0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2"/>
                <a:gd name="T61" fmla="*/ 0 h 90"/>
                <a:gd name="T62" fmla="*/ 72 w 72"/>
                <a:gd name="T63" fmla="*/ 90 h 9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2" h="90">
                  <a:moveTo>
                    <a:pt x="7" y="0"/>
                  </a:moveTo>
                  <a:lnTo>
                    <a:pt x="0" y="13"/>
                  </a:lnTo>
                  <a:lnTo>
                    <a:pt x="17" y="47"/>
                  </a:lnTo>
                  <a:lnTo>
                    <a:pt x="18" y="73"/>
                  </a:lnTo>
                  <a:lnTo>
                    <a:pt x="21" y="79"/>
                  </a:lnTo>
                  <a:lnTo>
                    <a:pt x="42" y="79"/>
                  </a:lnTo>
                  <a:lnTo>
                    <a:pt x="54" y="69"/>
                  </a:lnTo>
                  <a:lnTo>
                    <a:pt x="63" y="74"/>
                  </a:lnTo>
                  <a:lnTo>
                    <a:pt x="64" y="90"/>
                  </a:lnTo>
                  <a:lnTo>
                    <a:pt x="71" y="86"/>
                  </a:lnTo>
                  <a:lnTo>
                    <a:pt x="72" y="65"/>
                  </a:lnTo>
                  <a:lnTo>
                    <a:pt x="65" y="65"/>
                  </a:lnTo>
                  <a:lnTo>
                    <a:pt x="63" y="47"/>
                  </a:lnTo>
                  <a:lnTo>
                    <a:pt x="48" y="47"/>
                  </a:lnTo>
                  <a:lnTo>
                    <a:pt x="45" y="36"/>
                  </a:lnTo>
                  <a:lnTo>
                    <a:pt x="54" y="25"/>
                  </a:lnTo>
                  <a:lnTo>
                    <a:pt x="54" y="19"/>
                  </a:lnTo>
                  <a:lnTo>
                    <a:pt x="28" y="1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636F8060-B67E-EF4F-9930-65496A9D23B2}"/>
                </a:ext>
              </a:extLst>
            </p:cNvPr>
            <p:cNvSpPr>
              <a:spLocks/>
            </p:cNvSpPr>
            <p:nvPr/>
          </p:nvSpPr>
          <p:spPr bwMode="gray">
            <a:xfrm>
              <a:off x="7852174" y="3945440"/>
              <a:ext cx="153590" cy="369094"/>
            </a:xfrm>
            <a:custGeom>
              <a:avLst/>
              <a:gdLst>
                <a:gd name="T0" fmla="*/ 2147483646 w 129"/>
                <a:gd name="T1" fmla="*/ 2147483646 h 310"/>
                <a:gd name="T2" fmla="*/ 2147483646 w 129"/>
                <a:gd name="T3" fmla="*/ 2147483646 h 310"/>
                <a:gd name="T4" fmla="*/ 2147483646 w 129"/>
                <a:gd name="T5" fmla="*/ 2147483646 h 310"/>
                <a:gd name="T6" fmla="*/ 2147483646 w 129"/>
                <a:gd name="T7" fmla="*/ 2147483646 h 310"/>
                <a:gd name="T8" fmla="*/ 2147483646 w 129"/>
                <a:gd name="T9" fmla="*/ 2147483646 h 310"/>
                <a:gd name="T10" fmla="*/ 2147483646 w 129"/>
                <a:gd name="T11" fmla="*/ 2147483646 h 310"/>
                <a:gd name="T12" fmla="*/ 2147483646 w 129"/>
                <a:gd name="T13" fmla="*/ 2147483646 h 310"/>
                <a:gd name="T14" fmla="*/ 2147483646 w 129"/>
                <a:gd name="T15" fmla="*/ 2147483646 h 310"/>
                <a:gd name="T16" fmla="*/ 2147483646 w 129"/>
                <a:gd name="T17" fmla="*/ 2147483646 h 310"/>
                <a:gd name="T18" fmla="*/ 2147483646 w 129"/>
                <a:gd name="T19" fmla="*/ 2147483646 h 310"/>
                <a:gd name="T20" fmla="*/ 2147483646 w 129"/>
                <a:gd name="T21" fmla="*/ 2147483646 h 310"/>
                <a:gd name="T22" fmla="*/ 2147483646 w 129"/>
                <a:gd name="T23" fmla="*/ 2147483646 h 310"/>
                <a:gd name="T24" fmla="*/ 2147483646 w 129"/>
                <a:gd name="T25" fmla="*/ 2147483646 h 310"/>
                <a:gd name="T26" fmla="*/ 0 w 129"/>
                <a:gd name="T27" fmla="*/ 2147483646 h 310"/>
                <a:gd name="T28" fmla="*/ 2147483646 w 129"/>
                <a:gd name="T29" fmla="*/ 2147483646 h 310"/>
                <a:gd name="T30" fmla="*/ 2147483646 w 129"/>
                <a:gd name="T31" fmla="*/ 2147483646 h 310"/>
                <a:gd name="T32" fmla="*/ 2147483646 w 129"/>
                <a:gd name="T33" fmla="*/ 2147483646 h 310"/>
                <a:gd name="T34" fmla="*/ 2147483646 w 129"/>
                <a:gd name="T35" fmla="*/ 2147483646 h 310"/>
                <a:gd name="T36" fmla="*/ 2147483646 w 129"/>
                <a:gd name="T37" fmla="*/ 2147483646 h 310"/>
                <a:gd name="T38" fmla="*/ 2147483646 w 129"/>
                <a:gd name="T39" fmla="*/ 0 h 310"/>
                <a:gd name="T40" fmla="*/ 2147483646 w 129"/>
                <a:gd name="T41" fmla="*/ 2147483646 h 310"/>
                <a:gd name="T42" fmla="*/ 2147483646 w 129"/>
                <a:gd name="T43" fmla="*/ 2147483646 h 310"/>
                <a:gd name="T44" fmla="*/ 2147483646 w 129"/>
                <a:gd name="T45" fmla="*/ 2147483646 h 310"/>
                <a:gd name="T46" fmla="*/ 2147483646 w 129"/>
                <a:gd name="T47" fmla="*/ 2147483646 h 310"/>
                <a:gd name="T48" fmla="*/ 2147483646 w 129"/>
                <a:gd name="T49" fmla="*/ 2147483646 h 310"/>
                <a:gd name="T50" fmla="*/ 2147483646 w 129"/>
                <a:gd name="T51" fmla="*/ 2147483646 h 310"/>
                <a:gd name="T52" fmla="*/ 2147483646 w 129"/>
                <a:gd name="T53" fmla="*/ 2147483646 h 310"/>
                <a:gd name="T54" fmla="*/ 2147483646 w 129"/>
                <a:gd name="T55" fmla="*/ 2147483646 h 310"/>
                <a:gd name="T56" fmla="*/ 2147483646 w 129"/>
                <a:gd name="T57" fmla="*/ 2147483646 h 310"/>
                <a:gd name="T58" fmla="*/ 2147483646 w 129"/>
                <a:gd name="T59" fmla="*/ 2147483646 h 310"/>
                <a:gd name="T60" fmla="*/ 2147483646 w 129"/>
                <a:gd name="T61" fmla="*/ 2147483646 h 310"/>
                <a:gd name="T62" fmla="*/ 2147483646 w 129"/>
                <a:gd name="T63" fmla="*/ 2147483646 h 310"/>
                <a:gd name="T64" fmla="*/ 2147483646 w 129"/>
                <a:gd name="T65" fmla="*/ 2147483646 h 310"/>
                <a:gd name="T66" fmla="*/ 2147483646 w 129"/>
                <a:gd name="T67" fmla="*/ 2147483646 h 310"/>
                <a:gd name="T68" fmla="*/ 2147483646 w 129"/>
                <a:gd name="T69" fmla="*/ 2147483646 h 310"/>
                <a:gd name="T70" fmla="*/ 2147483646 w 129"/>
                <a:gd name="T71" fmla="*/ 2147483646 h 310"/>
                <a:gd name="T72" fmla="*/ 2147483646 w 129"/>
                <a:gd name="T73" fmla="*/ 2147483646 h 310"/>
                <a:gd name="T74" fmla="*/ 2147483646 w 129"/>
                <a:gd name="T75" fmla="*/ 2147483646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9"/>
                <a:gd name="T115" fmla="*/ 0 h 310"/>
                <a:gd name="T116" fmla="*/ 129 w 129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9" h="310">
                  <a:moveTo>
                    <a:pt x="117" y="310"/>
                  </a:moveTo>
                  <a:lnTo>
                    <a:pt x="103" y="287"/>
                  </a:lnTo>
                  <a:lnTo>
                    <a:pt x="113" y="272"/>
                  </a:lnTo>
                  <a:lnTo>
                    <a:pt x="103" y="253"/>
                  </a:lnTo>
                  <a:lnTo>
                    <a:pt x="94" y="252"/>
                  </a:lnTo>
                  <a:lnTo>
                    <a:pt x="91" y="222"/>
                  </a:lnTo>
                  <a:lnTo>
                    <a:pt x="78" y="195"/>
                  </a:lnTo>
                  <a:lnTo>
                    <a:pt x="74" y="201"/>
                  </a:lnTo>
                  <a:lnTo>
                    <a:pt x="64" y="217"/>
                  </a:lnTo>
                  <a:lnTo>
                    <a:pt x="52" y="218"/>
                  </a:lnTo>
                  <a:lnTo>
                    <a:pt x="47" y="210"/>
                  </a:lnTo>
                  <a:lnTo>
                    <a:pt x="44" y="191"/>
                  </a:lnTo>
                  <a:lnTo>
                    <a:pt x="35" y="174"/>
                  </a:lnTo>
                  <a:lnTo>
                    <a:pt x="0" y="140"/>
                  </a:lnTo>
                  <a:lnTo>
                    <a:pt x="8" y="135"/>
                  </a:lnTo>
                  <a:lnTo>
                    <a:pt x="10" y="110"/>
                  </a:lnTo>
                  <a:lnTo>
                    <a:pt x="23" y="88"/>
                  </a:lnTo>
                  <a:lnTo>
                    <a:pt x="28" y="34"/>
                  </a:lnTo>
                  <a:lnTo>
                    <a:pt x="47" y="21"/>
                  </a:lnTo>
                  <a:lnTo>
                    <a:pt x="48" y="0"/>
                  </a:lnTo>
                  <a:lnTo>
                    <a:pt x="60" y="4"/>
                  </a:lnTo>
                  <a:lnTo>
                    <a:pt x="77" y="30"/>
                  </a:lnTo>
                  <a:lnTo>
                    <a:pt x="64" y="59"/>
                  </a:lnTo>
                  <a:lnTo>
                    <a:pt x="73" y="81"/>
                  </a:lnTo>
                  <a:lnTo>
                    <a:pt x="95" y="90"/>
                  </a:lnTo>
                  <a:lnTo>
                    <a:pt x="99" y="114"/>
                  </a:lnTo>
                  <a:lnTo>
                    <a:pt x="129" y="119"/>
                  </a:lnTo>
                  <a:lnTo>
                    <a:pt x="120" y="133"/>
                  </a:lnTo>
                  <a:lnTo>
                    <a:pt x="83" y="148"/>
                  </a:lnTo>
                  <a:lnTo>
                    <a:pt x="79" y="171"/>
                  </a:lnTo>
                  <a:lnTo>
                    <a:pt x="107" y="206"/>
                  </a:lnTo>
                  <a:lnTo>
                    <a:pt x="108" y="226"/>
                  </a:lnTo>
                  <a:lnTo>
                    <a:pt x="102" y="233"/>
                  </a:lnTo>
                  <a:lnTo>
                    <a:pt x="102" y="238"/>
                  </a:lnTo>
                  <a:lnTo>
                    <a:pt x="123" y="268"/>
                  </a:lnTo>
                  <a:lnTo>
                    <a:pt x="123" y="299"/>
                  </a:lnTo>
                  <a:lnTo>
                    <a:pt x="117" y="3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D048CD7E-FBB2-DA4A-816E-DBF90CCBFA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950994" y="4108555"/>
              <a:ext cx="148829" cy="298847"/>
            </a:xfrm>
            <a:custGeom>
              <a:avLst/>
              <a:gdLst>
                <a:gd name="T0" fmla="*/ 2147483646 w 125"/>
                <a:gd name="T1" fmla="*/ 0 h 251"/>
                <a:gd name="T2" fmla="*/ 2147483646 w 125"/>
                <a:gd name="T3" fmla="*/ 2147483646 h 251"/>
                <a:gd name="T4" fmla="*/ 2147483646 w 125"/>
                <a:gd name="T5" fmla="*/ 2147483646 h 251"/>
                <a:gd name="T6" fmla="*/ 2147483646 w 125"/>
                <a:gd name="T7" fmla="*/ 2147483646 h 251"/>
                <a:gd name="T8" fmla="*/ 2147483646 w 125"/>
                <a:gd name="T9" fmla="*/ 2147483646 h 251"/>
                <a:gd name="T10" fmla="*/ 2147483646 w 125"/>
                <a:gd name="T11" fmla="*/ 2147483646 h 251"/>
                <a:gd name="T12" fmla="*/ 2147483646 w 125"/>
                <a:gd name="T13" fmla="*/ 2147483646 h 251"/>
                <a:gd name="T14" fmla="*/ 2147483646 w 125"/>
                <a:gd name="T15" fmla="*/ 2147483646 h 251"/>
                <a:gd name="T16" fmla="*/ 2147483646 w 125"/>
                <a:gd name="T17" fmla="*/ 2147483646 h 251"/>
                <a:gd name="T18" fmla="*/ 2147483646 w 125"/>
                <a:gd name="T19" fmla="*/ 2147483646 h 251"/>
                <a:gd name="T20" fmla="*/ 2147483646 w 125"/>
                <a:gd name="T21" fmla="*/ 2147483646 h 251"/>
                <a:gd name="T22" fmla="*/ 2147483646 w 125"/>
                <a:gd name="T23" fmla="*/ 2147483646 h 251"/>
                <a:gd name="T24" fmla="*/ 2147483646 w 125"/>
                <a:gd name="T25" fmla="*/ 2147483646 h 251"/>
                <a:gd name="T26" fmla="*/ 2147483646 w 125"/>
                <a:gd name="T27" fmla="*/ 2147483646 h 251"/>
                <a:gd name="T28" fmla="*/ 2147483646 w 125"/>
                <a:gd name="T29" fmla="*/ 2147483646 h 251"/>
                <a:gd name="T30" fmla="*/ 2147483646 w 125"/>
                <a:gd name="T31" fmla="*/ 2147483646 h 251"/>
                <a:gd name="T32" fmla="*/ 2147483646 w 125"/>
                <a:gd name="T33" fmla="*/ 2147483646 h 251"/>
                <a:gd name="T34" fmla="*/ 2147483646 w 125"/>
                <a:gd name="T35" fmla="*/ 2147483646 h 251"/>
                <a:gd name="T36" fmla="*/ 2147483646 w 125"/>
                <a:gd name="T37" fmla="*/ 2147483646 h 251"/>
                <a:gd name="T38" fmla="*/ 2147483646 w 125"/>
                <a:gd name="T39" fmla="*/ 2147483646 h 251"/>
                <a:gd name="T40" fmla="*/ 2147483646 w 125"/>
                <a:gd name="T41" fmla="*/ 2147483646 h 251"/>
                <a:gd name="T42" fmla="*/ 2147483646 w 125"/>
                <a:gd name="T43" fmla="*/ 2147483646 h 251"/>
                <a:gd name="T44" fmla="*/ 2147483646 w 125"/>
                <a:gd name="T45" fmla="*/ 2147483646 h 251"/>
                <a:gd name="T46" fmla="*/ 2147483646 w 125"/>
                <a:gd name="T47" fmla="*/ 2147483646 h 251"/>
                <a:gd name="T48" fmla="*/ 2147483646 w 125"/>
                <a:gd name="T49" fmla="*/ 2147483646 h 251"/>
                <a:gd name="T50" fmla="*/ 2147483646 w 125"/>
                <a:gd name="T51" fmla="*/ 2147483646 h 251"/>
                <a:gd name="T52" fmla="*/ 2147483646 w 125"/>
                <a:gd name="T53" fmla="*/ 2147483646 h 251"/>
                <a:gd name="T54" fmla="*/ 2147483646 w 125"/>
                <a:gd name="T55" fmla="*/ 2147483646 h 251"/>
                <a:gd name="T56" fmla="*/ 2147483646 w 125"/>
                <a:gd name="T57" fmla="*/ 2147483646 h 251"/>
                <a:gd name="T58" fmla="*/ 2147483646 w 125"/>
                <a:gd name="T59" fmla="*/ 2147483646 h 251"/>
                <a:gd name="T60" fmla="*/ 2147483646 w 125"/>
                <a:gd name="T61" fmla="*/ 2147483646 h 251"/>
                <a:gd name="T62" fmla="*/ 2147483646 w 125"/>
                <a:gd name="T63" fmla="*/ 2147483646 h 251"/>
                <a:gd name="T64" fmla="*/ 2147483646 w 125"/>
                <a:gd name="T65" fmla="*/ 2147483646 h 251"/>
                <a:gd name="T66" fmla="*/ 2147483646 w 125"/>
                <a:gd name="T67" fmla="*/ 2147483646 h 251"/>
                <a:gd name="T68" fmla="*/ 2147483646 w 125"/>
                <a:gd name="T69" fmla="*/ 2147483646 h 251"/>
                <a:gd name="T70" fmla="*/ 2147483646 w 125"/>
                <a:gd name="T71" fmla="*/ 2147483646 h 251"/>
                <a:gd name="T72" fmla="*/ 2147483646 w 125"/>
                <a:gd name="T73" fmla="*/ 2147483646 h 251"/>
                <a:gd name="T74" fmla="*/ 0 w 125"/>
                <a:gd name="T75" fmla="*/ 2147483646 h 251"/>
                <a:gd name="T76" fmla="*/ 2147483646 w 125"/>
                <a:gd name="T77" fmla="*/ 2147483646 h 251"/>
                <a:gd name="T78" fmla="*/ 2147483646 w 125"/>
                <a:gd name="T79" fmla="*/ 0 h 251"/>
                <a:gd name="T80" fmla="*/ 2147483646 w 125"/>
                <a:gd name="T81" fmla="*/ 0 h 25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5"/>
                <a:gd name="T124" fmla="*/ 0 h 251"/>
                <a:gd name="T125" fmla="*/ 125 w 125"/>
                <a:gd name="T126" fmla="*/ 251 h 25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5" h="251">
                  <a:moveTo>
                    <a:pt x="37" y="0"/>
                  </a:moveTo>
                  <a:lnTo>
                    <a:pt x="54" y="21"/>
                  </a:lnTo>
                  <a:lnTo>
                    <a:pt x="54" y="49"/>
                  </a:lnTo>
                  <a:lnTo>
                    <a:pt x="59" y="51"/>
                  </a:lnTo>
                  <a:lnTo>
                    <a:pt x="87" y="38"/>
                  </a:lnTo>
                  <a:lnTo>
                    <a:pt x="92" y="39"/>
                  </a:lnTo>
                  <a:lnTo>
                    <a:pt x="125" y="77"/>
                  </a:lnTo>
                  <a:lnTo>
                    <a:pt x="123" y="102"/>
                  </a:lnTo>
                  <a:lnTo>
                    <a:pt x="113" y="101"/>
                  </a:lnTo>
                  <a:lnTo>
                    <a:pt x="104" y="94"/>
                  </a:lnTo>
                  <a:lnTo>
                    <a:pt x="96" y="96"/>
                  </a:lnTo>
                  <a:lnTo>
                    <a:pt x="84" y="115"/>
                  </a:lnTo>
                  <a:lnTo>
                    <a:pt x="87" y="127"/>
                  </a:lnTo>
                  <a:lnTo>
                    <a:pt x="96" y="132"/>
                  </a:lnTo>
                  <a:lnTo>
                    <a:pt x="96" y="145"/>
                  </a:lnTo>
                  <a:lnTo>
                    <a:pt x="88" y="148"/>
                  </a:lnTo>
                  <a:lnTo>
                    <a:pt x="64" y="132"/>
                  </a:lnTo>
                  <a:lnTo>
                    <a:pt x="64" y="116"/>
                  </a:lnTo>
                  <a:lnTo>
                    <a:pt x="54" y="116"/>
                  </a:lnTo>
                  <a:lnTo>
                    <a:pt x="50" y="123"/>
                  </a:lnTo>
                  <a:lnTo>
                    <a:pt x="49" y="188"/>
                  </a:lnTo>
                  <a:lnTo>
                    <a:pt x="64" y="217"/>
                  </a:lnTo>
                  <a:lnTo>
                    <a:pt x="92" y="243"/>
                  </a:lnTo>
                  <a:lnTo>
                    <a:pt x="91" y="251"/>
                  </a:lnTo>
                  <a:lnTo>
                    <a:pt x="76" y="251"/>
                  </a:lnTo>
                  <a:lnTo>
                    <a:pt x="62" y="230"/>
                  </a:lnTo>
                  <a:lnTo>
                    <a:pt x="49" y="230"/>
                  </a:lnTo>
                  <a:lnTo>
                    <a:pt x="30" y="217"/>
                  </a:lnTo>
                  <a:lnTo>
                    <a:pt x="25" y="201"/>
                  </a:lnTo>
                  <a:lnTo>
                    <a:pt x="33" y="190"/>
                  </a:lnTo>
                  <a:lnTo>
                    <a:pt x="36" y="178"/>
                  </a:lnTo>
                  <a:lnTo>
                    <a:pt x="43" y="163"/>
                  </a:lnTo>
                  <a:lnTo>
                    <a:pt x="43" y="130"/>
                  </a:lnTo>
                  <a:lnTo>
                    <a:pt x="23" y="101"/>
                  </a:lnTo>
                  <a:lnTo>
                    <a:pt x="23" y="97"/>
                  </a:lnTo>
                  <a:lnTo>
                    <a:pt x="29" y="90"/>
                  </a:lnTo>
                  <a:lnTo>
                    <a:pt x="28" y="68"/>
                  </a:lnTo>
                  <a:lnTo>
                    <a:pt x="0" y="33"/>
                  </a:lnTo>
                  <a:lnTo>
                    <a:pt x="3" y="13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1B86F05-9DD6-1B45-8CE4-2181CA11FC62}"/>
                </a:ext>
              </a:extLst>
            </p:cNvPr>
            <p:cNvSpPr>
              <a:spLocks/>
            </p:cNvSpPr>
            <p:nvPr/>
          </p:nvSpPr>
          <p:spPr bwMode="gray">
            <a:xfrm>
              <a:off x="8011717" y="4387162"/>
              <a:ext cx="88106" cy="116681"/>
            </a:xfrm>
            <a:custGeom>
              <a:avLst/>
              <a:gdLst>
                <a:gd name="T0" fmla="*/ 0 w 74"/>
                <a:gd name="T1" fmla="*/ 2147483646 h 98"/>
                <a:gd name="T2" fmla="*/ 2147483646 w 74"/>
                <a:gd name="T3" fmla="*/ 2147483646 h 98"/>
                <a:gd name="T4" fmla="*/ 2147483646 w 74"/>
                <a:gd name="T5" fmla="*/ 2147483646 h 98"/>
                <a:gd name="T6" fmla="*/ 2147483646 w 74"/>
                <a:gd name="T7" fmla="*/ 2147483646 h 98"/>
                <a:gd name="T8" fmla="*/ 2147483646 w 74"/>
                <a:gd name="T9" fmla="*/ 2147483646 h 98"/>
                <a:gd name="T10" fmla="*/ 2147483646 w 74"/>
                <a:gd name="T11" fmla="*/ 2147483646 h 98"/>
                <a:gd name="T12" fmla="*/ 2147483646 w 74"/>
                <a:gd name="T13" fmla="*/ 2147483646 h 98"/>
                <a:gd name="T14" fmla="*/ 2147483646 w 74"/>
                <a:gd name="T15" fmla="*/ 2147483646 h 98"/>
                <a:gd name="T16" fmla="*/ 2147483646 w 74"/>
                <a:gd name="T17" fmla="*/ 2147483646 h 98"/>
                <a:gd name="T18" fmla="*/ 2147483646 w 74"/>
                <a:gd name="T19" fmla="*/ 2147483646 h 98"/>
                <a:gd name="T20" fmla="*/ 2147483646 w 74"/>
                <a:gd name="T21" fmla="*/ 2147483646 h 98"/>
                <a:gd name="T22" fmla="*/ 2147483646 w 74"/>
                <a:gd name="T23" fmla="*/ 0 h 98"/>
                <a:gd name="T24" fmla="*/ 0 w 74"/>
                <a:gd name="T25" fmla="*/ 2147483646 h 98"/>
                <a:gd name="T26" fmla="*/ 0 w 74"/>
                <a:gd name="T27" fmla="*/ 2147483646 h 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4"/>
                <a:gd name="T43" fmla="*/ 0 h 98"/>
                <a:gd name="T44" fmla="*/ 74 w 74"/>
                <a:gd name="T45" fmla="*/ 98 h 9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4" h="98">
                  <a:moveTo>
                    <a:pt x="0" y="1"/>
                  </a:moveTo>
                  <a:lnTo>
                    <a:pt x="11" y="25"/>
                  </a:lnTo>
                  <a:lnTo>
                    <a:pt x="13" y="55"/>
                  </a:lnTo>
                  <a:lnTo>
                    <a:pt x="26" y="77"/>
                  </a:lnTo>
                  <a:lnTo>
                    <a:pt x="60" y="98"/>
                  </a:lnTo>
                  <a:lnTo>
                    <a:pt x="74" y="98"/>
                  </a:lnTo>
                  <a:lnTo>
                    <a:pt x="71" y="77"/>
                  </a:lnTo>
                  <a:lnTo>
                    <a:pt x="60" y="51"/>
                  </a:lnTo>
                  <a:lnTo>
                    <a:pt x="43" y="16"/>
                  </a:lnTo>
                  <a:lnTo>
                    <a:pt x="42" y="22"/>
                  </a:lnTo>
                  <a:lnTo>
                    <a:pt x="23" y="21"/>
                  </a:lnTo>
                  <a:lnTo>
                    <a:pt x="8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D4A582BF-7B4F-9546-9890-4BF0C0A4B322}"/>
                </a:ext>
              </a:extLst>
            </p:cNvPr>
            <p:cNvSpPr>
              <a:spLocks/>
            </p:cNvSpPr>
            <p:nvPr/>
          </p:nvSpPr>
          <p:spPr bwMode="gray">
            <a:xfrm>
              <a:off x="8055769" y="4225235"/>
              <a:ext cx="80963" cy="90488"/>
            </a:xfrm>
            <a:custGeom>
              <a:avLst/>
              <a:gdLst>
                <a:gd name="T0" fmla="*/ 2147483646 w 68"/>
                <a:gd name="T1" fmla="*/ 2147483646 h 76"/>
                <a:gd name="T2" fmla="*/ 2147483646 w 68"/>
                <a:gd name="T3" fmla="*/ 2147483646 h 76"/>
                <a:gd name="T4" fmla="*/ 2147483646 w 68"/>
                <a:gd name="T5" fmla="*/ 2147483646 h 76"/>
                <a:gd name="T6" fmla="*/ 2147483646 w 68"/>
                <a:gd name="T7" fmla="*/ 0 h 76"/>
                <a:gd name="T8" fmla="*/ 2147483646 w 68"/>
                <a:gd name="T9" fmla="*/ 2147483646 h 76"/>
                <a:gd name="T10" fmla="*/ 2147483646 w 68"/>
                <a:gd name="T11" fmla="*/ 2147483646 h 76"/>
                <a:gd name="T12" fmla="*/ 2147483646 w 68"/>
                <a:gd name="T13" fmla="*/ 2147483646 h 76"/>
                <a:gd name="T14" fmla="*/ 2147483646 w 68"/>
                <a:gd name="T15" fmla="*/ 0 h 76"/>
                <a:gd name="T16" fmla="*/ 2147483646 w 68"/>
                <a:gd name="T17" fmla="*/ 2147483646 h 76"/>
                <a:gd name="T18" fmla="*/ 0 w 68"/>
                <a:gd name="T19" fmla="*/ 2147483646 h 76"/>
                <a:gd name="T20" fmla="*/ 2147483646 w 68"/>
                <a:gd name="T21" fmla="*/ 2147483646 h 76"/>
                <a:gd name="T22" fmla="*/ 2147483646 w 68"/>
                <a:gd name="T23" fmla="*/ 2147483646 h 76"/>
                <a:gd name="T24" fmla="*/ 2147483646 w 68"/>
                <a:gd name="T25" fmla="*/ 2147483646 h 76"/>
                <a:gd name="T26" fmla="*/ 2147483646 w 68"/>
                <a:gd name="T27" fmla="*/ 2147483646 h 76"/>
                <a:gd name="T28" fmla="*/ 2147483646 w 68"/>
                <a:gd name="T29" fmla="*/ 2147483646 h 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8"/>
                <a:gd name="T46" fmla="*/ 0 h 76"/>
                <a:gd name="T47" fmla="*/ 68 w 68"/>
                <a:gd name="T48" fmla="*/ 76 h 7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8" h="76">
                  <a:moveTo>
                    <a:pt x="4" y="54"/>
                  </a:moveTo>
                  <a:lnTo>
                    <a:pt x="25" y="76"/>
                  </a:lnTo>
                  <a:lnTo>
                    <a:pt x="65" y="47"/>
                  </a:lnTo>
                  <a:lnTo>
                    <a:pt x="68" y="0"/>
                  </a:lnTo>
                  <a:lnTo>
                    <a:pt x="48" y="15"/>
                  </a:lnTo>
                  <a:lnTo>
                    <a:pt x="37" y="8"/>
                  </a:lnTo>
                  <a:lnTo>
                    <a:pt x="22" y="7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0" y="18"/>
                  </a:lnTo>
                  <a:lnTo>
                    <a:pt x="1" y="26"/>
                  </a:lnTo>
                  <a:lnTo>
                    <a:pt x="13" y="33"/>
                  </a:lnTo>
                  <a:lnTo>
                    <a:pt x="12" y="48"/>
                  </a:lnTo>
                  <a:lnTo>
                    <a:pt x="4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91598DEA-3148-904C-9288-3D26496A645C}"/>
                </a:ext>
              </a:extLst>
            </p:cNvPr>
            <p:cNvSpPr>
              <a:spLocks/>
            </p:cNvSpPr>
            <p:nvPr/>
          </p:nvSpPr>
          <p:spPr bwMode="gray">
            <a:xfrm>
              <a:off x="8001001" y="4062121"/>
              <a:ext cx="136922" cy="173831"/>
            </a:xfrm>
            <a:custGeom>
              <a:avLst/>
              <a:gdLst>
                <a:gd name="T0" fmla="*/ 2147483646 w 115"/>
                <a:gd name="T1" fmla="*/ 0 h 146"/>
                <a:gd name="T2" fmla="*/ 2147483646 w 115"/>
                <a:gd name="T3" fmla="*/ 2147483646 h 146"/>
                <a:gd name="T4" fmla="*/ 0 w 115"/>
                <a:gd name="T5" fmla="*/ 2147483646 h 146"/>
                <a:gd name="T6" fmla="*/ 2147483646 w 115"/>
                <a:gd name="T7" fmla="*/ 2147483646 h 146"/>
                <a:gd name="T8" fmla="*/ 2147483646 w 115"/>
                <a:gd name="T9" fmla="*/ 2147483646 h 146"/>
                <a:gd name="T10" fmla="*/ 2147483646 w 115"/>
                <a:gd name="T11" fmla="*/ 2147483646 h 146"/>
                <a:gd name="T12" fmla="*/ 2147483646 w 115"/>
                <a:gd name="T13" fmla="*/ 2147483646 h 146"/>
                <a:gd name="T14" fmla="*/ 2147483646 w 115"/>
                <a:gd name="T15" fmla="*/ 2147483646 h 146"/>
                <a:gd name="T16" fmla="*/ 2147483646 w 115"/>
                <a:gd name="T17" fmla="*/ 2147483646 h 146"/>
                <a:gd name="T18" fmla="*/ 2147483646 w 115"/>
                <a:gd name="T19" fmla="*/ 2147483646 h 146"/>
                <a:gd name="T20" fmla="*/ 2147483646 w 115"/>
                <a:gd name="T21" fmla="*/ 2147483646 h 146"/>
                <a:gd name="T22" fmla="*/ 2147483646 w 115"/>
                <a:gd name="T23" fmla="*/ 2147483646 h 146"/>
                <a:gd name="T24" fmla="*/ 2147483646 w 115"/>
                <a:gd name="T25" fmla="*/ 2147483646 h 146"/>
                <a:gd name="T26" fmla="*/ 2147483646 w 115"/>
                <a:gd name="T27" fmla="*/ 2147483646 h 146"/>
                <a:gd name="T28" fmla="*/ 2147483646 w 115"/>
                <a:gd name="T29" fmla="*/ 2147483646 h 146"/>
                <a:gd name="T30" fmla="*/ 2147483646 w 115"/>
                <a:gd name="T31" fmla="*/ 2147483646 h 146"/>
                <a:gd name="T32" fmla="*/ 2147483646 w 115"/>
                <a:gd name="T33" fmla="*/ 2147483646 h 146"/>
                <a:gd name="T34" fmla="*/ 2147483646 w 115"/>
                <a:gd name="T35" fmla="*/ 0 h 146"/>
                <a:gd name="T36" fmla="*/ 2147483646 w 115"/>
                <a:gd name="T37" fmla="*/ 0 h 1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5"/>
                <a:gd name="T58" fmla="*/ 0 h 146"/>
                <a:gd name="T59" fmla="*/ 115 w 115"/>
                <a:gd name="T60" fmla="*/ 146 h 1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5" h="146">
                  <a:moveTo>
                    <a:pt x="24" y="0"/>
                  </a:moveTo>
                  <a:lnTo>
                    <a:pt x="11" y="5"/>
                  </a:lnTo>
                  <a:lnTo>
                    <a:pt x="0" y="37"/>
                  </a:lnTo>
                  <a:lnTo>
                    <a:pt x="17" y="59"/>
                  </a:lnTo>
                  <a:lnTo>
                    <a:pt x="15" y="84"/>
                  </a:lnTo>
                  <a:lnTo>
                    <a:pt x="17" y="85"/>
                  </a:lnTo>
                  <a:lnTo>
                    <a:pt x="47" y="71"/>
                  </a:lnTo>
                  <a:lnTo>
                    <a:pt x="86" y="115"/>
                  </a:lnTo>
                  <a:lnTo>
                    <a:pt x="85" y="142"/>
                  </a:lnTo>
                  <a:lnTo>
                    <a:pt x="94" y="146"/>
                  </a:lnTo>
                  <a:lnTo>
                    <a:pt x="115" y="129"/>
                  </a:lnTo>
                  <a:lnTo>
                    <a:pt x="113" y="116"/>
                  </a:lnTo>
                  <a:lnTo>
                    <a:pt x="52" y="59"/>
                  </a:lnTo>
                  <a:lnTo>
                    <a:pt x="52" y="50"/>
                  </a:lnTo>
                  <a:lnTo>
                    <a:pt x="60" y="44"/>
                  </a:lnTo>
                  <a:lnTo>
                    <a:pt x="55" y="29"/>
                  </a:lnTo>
                  <a:lnTo>
                    <a:pt x="30" y="25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C7A661F1-58FB-C84A-B5C2-747461302F0F}"/>
                </a:ext>
              </a:extLst>
            </p:cNvPr>
            <p:cNvSpPr>
              <a:spLocks/>
            </p:cNvSpPr>
            <p:nvPr/>
          </p:nvSpPr>
          <p:spPr bwMode="gray">
            <a:xfrm>
              <a:off x="8034337" y="4046641"/>
              <a:ext cx="139304" cy="300038"/>
            </a:xfrm>
            <a:custGeom>
              <a:avLst/>
              <a:gdLst>
                <a:gd name="T0" fmla="*/ 2147483646 w 117"/>
                <a:gd name="T1" fmla="*/ 2147483646 h 252"/>
                <a:gd name="T2" fmla="*/ 2147483646 w 117"/>
                <a:gd name="T3" fmla="*/ 2147483646 h 252"/>
                <a:gd name="T4" fmla="*/ 2147483646 w 117"/>
                <a:gd name="T5" fmla="*/ 2147483646 h 252"/>
                <a:gd name="T6" fmla="*/ 2147483646 w 117"/>
                <a:gd name="T7" fmla="*/ 2147483646 h 252"/>
                <a:gd name="T8" fmla="*/ 2147483646 w 117"/>
                <a:gd name="T9" fmla="*/ 2147483646 h 252"/>
                <a:gd name="T10" fmla="*/ 2147483646 w 117"/>
                <a:gd name="T11" fmla="*/ 2147483646 h 252"/>
                <a:gd name="T12" fmla="*/ 2147483646 w 117"/>
                <a:gd name="T13" fmla="*/ 2147483646 h 252"/>
                <a:gd name="T14" fmla="*/ 2147483646 w 117"/>
                <a:gd name="T15" fmla="*/ 2147483646 h 252"/>
                <a:gd name="T16" fmla="*/ 2147483646 w 117"/>
                <a:gd name="T17" fmla="*/ 2147483646 h 252"/>
                <a:gd name="T18" fmla="*/ 2147483646 w 117"/>
                <a:gd name="T19" fmla="*/ 2147483646 h 252"/>
                <a:gd name="T20" fmla="*/ 2147483646 w 117"/>
                <a:gd name="T21" fmla="*/ 2147483646 h 252"/>
                <a:gd name="T22" fmla="*/ 2147483646 w 117"/>
                <a:gd name="T23" fmla="*/ 2147483646 h 252"/>
                <a:gd name="T24" fmla="*/ 2147483646 w 117"/>
                <a:gd name="T25" fmla="*/ 2147483646 h 252"/>
                <a:gd name="T26" fmla="*/ 2147483646 w 117"/>
                <a:gd name="T27" fmla="*/ 0 h 252"/>
                <a:gd name="T28" fmla="*/ 0 w 117"/>
                <a:gd name="T29" fmla="*/ 2147483646 h 252"/>
                <a:gd name="T30" fmla="*/ 2147483646 w 117"/>
                <a:gd name="T31" fmla="*/ 2147483646 h 252"/>
                <a:gd name="T32" fmla="*/ 2147483646 w 117"/>
                <a:gd name="T33" fmla="*/ 2147483646 h 252"/>
                <a:gd name="T34" fmla="*/ 2147483646 w 117"/>
                <a:gd name="T35" fmla="*/ 2147483646 h 252"/>
                <a:gd name="T36" fmla="*/ 2147483646 w 117"/>
                <a:gd name="T37" fmla="*/ 2147483646 h 252"/>
                <a:gd name="T38" fmla="*/ 2147483646 w 117"/>
                <a:gd name="T39" fmla="*/ 2147483646 h 252"/>
                <a:gd name="T40" fmla="*/ 2147483646 w 117"/>
                <a:gd name="T41" fmla="*/ 2147483646 h 252"/>
                <a:gd name="T42" fmla="*/ 2147483646 w 117"/>
                <a:gd name="T43" fmla="*/ 2147483646 h 252"/>
                <a:gd name="T44" fmla="*/ 2147483646 w 117"/>
                <a:gd name="T45" fmla="*/ 2147483646 h 252"/>
                <a:gd name="T46" fmla="*/ 2147483646 w 117"/>
                <a:gd name="T47" fmla="*/ 2147483646 h 252"/>
                <a:gd name="T48" fmla="*/ 2147483646 w 117"/>
                <a:gd name="T49" fmla="*/ 2147483646 h 2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7"/>
                <a:gd name="T76" fmla="*/ 0 h 252"/>
                <a:gd name="T77" fmla="*/ 117 w 117"/>
                <a:gd name="T78" fmla="*/ 252 h 2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7" h="252">
                  <a:moveTo>
                    <a:pt x="45" y="230"/>
                  </a:moveTo>
                  <a:lnTo>
                    <a:pt x="52" y="239"/>
                  </a:lnTo>
                  <a:lnTo>
                    <a:pt x="53" y="251"/>
                  </a:lnTo>
                  <a:lnTo>
                    <a:pt x="69" y="252"/>
                  </a:lnTo>
                  <a:lnTo>
                    <a:pt x="88" y="226"/>
                  </a:lnTo>
                  <a:lnTo>
                    <a:pt x="108" y="221"/>
                  </a:lnTo>
                  <a:lnTo>
                    <a:pt x="117" y="193"/>
                  </a:lnTo>
                  <a:lnTo>
                    <a:pt x="113" y="150"/>
                  </a:lnTo>
                  <a:lnTo>
                    <a:pt x="94" y="123"/>
                  </a:lnTo>
                  <a:lnTo>
                    <a:pt x="73" y="107"/>
                  </a:lnTo>
                  <a:lnTo>
                    <a:pt x="48" y="63"/>
                  </a:lnTo>
                  <a:lnTo>
                    <a:pt x="66" y="31"/>
                  </a:lnTo>
                  <a:lnTo>
                    <a:pt x="40" y="1"/>
                  </a:lnTo>
                  <a:lnTo>
                    <a:pt x="18" y="0"/>
                  </a:lnTo>
                  <a:lnTo>
                    <a:pt x="0" y="10"/>
                  </a:lnTo>
                  <a:lnTo>
                    <a:pt x="5" y="35"/>
                  </a:lnTo>
                  <a:lnTo>
                    <a:pt x="31" y="39"/>
                  </a:lnTo>
                  <a:lnTo>
                    <a:pt x="38" y="59"/>
                  </a:lnTo>
                  <a:lnTo>
                    <a:pt x="28" y="64"/>
                  </a:lnTo>
                  <a:lnTo>
                    <a:pt x="28" y="69"/>
                  </a:lnTo>
                  <a:lnTo>
                    <a:pt x="88" y="128"/>
                  </a:lnTo>
                  <a:lnTo>
                    <a:pt x="91" y="145"/>
                  </a:lnTo>
                  <a:lnTo>
                    <a:pt x="87" y="198"/>
                  </a:lnTo>
                  <a:lnTo>
                    <a:pt x="45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C589B96-597D-3443-B77F-AA5BDBCF979E}"/>
                </a:ext>
              </a:extLst>
            </p:cNvPr>
            <p:cNvSpPr>
              <a:spLocks/>
            </p:cNvSpPr>
            <p:nvPr/>
          </p:nvSpPr>
          <p:spPr bwMode="gray">
            <a:xfrm>
              <a:off x="6909197" y="3687074"/>
              <a:ext cx="95250" cy="46435"/>
            </a:xfrm>
            <a:custGeom>
              <a:avLst/>
              <a:gdLst>
                <a:gd name="T0" fmla="*/ 0 w 80"/>
                <a:gd name="T1" fmla="*/ 2147483646 h 39"/>
                <a:gd name="T2" fmla="*/ 2147483646 w 80"/>
                <a:gd name="T3" fmla="*/ 2147483646 h 39"/>
                <a:gd name="T4" fmla="*/ 2147483646 w 80"/>
                <a:gd name="T5" fmla="*/ 2147483646 h 39"/>
                <a:gd name="T6" fmla="*/ 2147483646 w 80"/>
                <a:gd name="T7" fmla="*/ 2147483646 h 39"/>
                <a:gd name="T8" fmla="*/ 2147483646 w 80"/>
                <a:gd name="T9" fmla="*/ 2147483646 h 39"/>
                <a:gd name="T10" fmla="*/ 2147483646 w 80"/>
                <a:gd name="T11" fmla="*/ 2147483646 h 39"/>
                <a:gd name="T12" fmla="*/ 2147483646 w 80"/>
                <a:gd name="T13" fmla="*/ 0 h 39"/>
                <a:gd name="T14" fmla="*/ 0 w 80"/>
                <a:gd name="T15" fmla="*/ 2147483646 h 39"/>
                <a:gd name="T16" fmla="*/ 0 w 80"/>
                <a:gd name="T17" fmla="*/ 2147483646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0"/>
                <a:gd name="T28" fmla="*/ 0 h 39"/>
                <a:gd name="T29" fmla="*/ 80 w 80"/>
                <a:gd name="T30" fmla="*/ 39 h 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0" h="39">
                  <a:moveTo>
                    <a:pt x="0" y="7"/>
                  </a:moveTo>
                  <a:lnTo>
                    <a:pt x="17" y="30"/>
                  </a:lnTo>
                  <a:lnTo>
                    <a:pt x="38" y="39"/>
                  </a:lnTo>
                  <a:lnTo>
                    <a:pt x="51" y="39"/>
                  </a:lnTo>
                  <a:lnTo>
                    <a:pt x="73" y="33"/>
                  </a:lnTo>
                  <a:lnTo>
                    <a:pt x="80" y="25"/>
                  </a:lnTo>
                  <a:lnTo>
                    <a:pt x="13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50D0DA62-B615-2040-9D83-F6925F8A279B}"/>
                </a:ext>
              </a:extLst>
            </p:cNvPr>
            <p:cNvSpPr>
              <a:spLocks/>
            </p:cNvSpPr>
            <p:nvPr/>
          </p:nvSpPr>
          <p:spPr bwMode="gray">
            <a:xfrm>
              <a:off x="6971110" y="3731128"/>
              <a:ext cx="55959" cy="50006"/>
            </a:xfrm>
            <a:custGeom>
              <a:avLst/>
              <a:gdLst>
                <a:gd name="T0" fmla="*/ 2147483646 w 47"/>
                <a:gd name="T1" fmla="*/ 0 h 42"/>
                <a:gd name="T2" fmla="*/ 2147483646 w 47"/>
                <a:gd name="T3" fmla="*/ 2147483646 h 42"/>
                <a:gd name="T4" fmla="*/ 2147483646 w 47"/>
                <a:gd name="T5" fmla="*/ 2147483646 h 42"/>
                <a:gd name="T6" fmla="*/ 2147483646 w 47"/>
                <a:gd name="T7" fmla="*/ 2147483646 h 42"/>
                <a:gd name="T8" fmla="*/ 0 w 47"/>
                <a:gd name="T9" fmla="*/ 2147483646 h 42"/>
                <a:gd name="T10" fmla="*/ 2147483646 w 47"/>
                <a:gd name="T11" fmla="*/ 2147483646 h 42"/>
                <a:gd name="T12" fmla="*/ 2147483646 w 47"/>
                <a:gd name="T13" fmla="*/ 0 h 42"/>
                <a:gd name="T14" fmla="*/ 2147483646 w 47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42"/>
                <a:gd name="T26" fmla="*/ 47 w 47"/>
                <a:gd name="T27" fmla="*/ 42 h 4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42">
                  <a:moveTo>
                    <a:pt x="22" y="0"/>
                  </a:moveTo>
                  <a:lnTo>
                    <a:pt x="47" y="32"/>
                  </a:lnTo>
                  <a:lnTo>
                    <a:pt x="39" y="42"/>
                  </a:lnTo>
                  <a:lnTo>
                    <a:pt x="22" y="39"/>
                  </a:lnTo>
                  <a:lnTo>
                    <a:pt x="0" y="19"/>
                  </a:lnTo>
                  <a:lnTo>
                    <a:pt x="1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A7B9F842-5704-6A44-A96B-FE22C4327D45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0875" y="3718030"/>
              <a:ext cx="82154" cy="64294"/>
            </a:xfrm>
            <a:custGeom>
              <a:avLst/>
              <a:gdLst>
                <a:gd name="T0" fmla="*/ 2147483646 w 69"/>
                <a:gd name="T1" fmla="*/ 0 h 54"/>
                <a:gd name="T2" fmla="*/ 0 w 69"/>
                <a:gd name="T3" fmla="*/ 2147483646 h 54"/>
                <a:gd name="T4" fmla="*/ 2147483646 w 69"/>
                <a:gd name="T5" fmla="*/ 2147483646 h 54"/>
                <a:gd name="T6" fmla="*/ 2147483646 w 69"/>
                <a:gd name="T7" fmla="*/ 2147483646 h 54"/>
                <a:gd name="T8" fmla="*/ 2147483646 w 69"/>
                <a:gd name="T9" fmla="*/ 2147483646 h 54"/>
                <a:gd name="T10" fmla="*/ 2147483646 w 69"/>
                <a:gd name="T11" fmla="*/ 2147483646 h 54"/>
                <a:gd name="T12" fmla="*/ 2147483646 w 69"/>
                <a:gd name="T13" fmla="*/ 2147483646 h 54"/>
                <a:gd name="T14" fmla="*/ 2147483646 w 69"/>
                <a:gd name="T15" fmla="*/ 2147483646 h 54"/>
                <a:gd name="T16" fmla="*/ 2147483646 w 69"/>
                <a:gd name="T17" fmla="*/ 0 h 54"/>
                <a:gd name="T18" fmla="*/ 2147483646 w 69"/>
                <a:gd name="T19" fmla="*/ 2147483646 h 54"/>
                <a:gd name="T20" fmla="*/ 2147483646 w 69"/>
                <a:gd name="T21" fmla="*/ 0 h 54"/>
                <a:gd name="T22" fmla="*/ 2147483646 w 69"/>
                <a:gd name="T23" fmla="*/ 0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9"/>
                <a:gd name="T37" fmla="*/ 0 h 54"/>
                <a:gd name="T38" fmla="*/ 69 w 69"/>
                <a:gd name="T39" fmla="*/ 54 h 5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9" h="54">
                  <a:moveTo>
                    <a:pt x="5" y="0"/>
                  </a:moveTo>
                  <a:lnTo>
                    <a:pt x="0" y="10"/>
                  </a:lnTo>
                  <a:lnTo>
                    <a:pt x="25" y="41"/>
                  </a:lnTo>
                  <a:lnTo>
                    <a:pt x="34" y="38"/>
                  </a:lnTo>
                  <a:lnTo>
                    <a:pt x="48" y="54"/>
                  </a:lnTo>
                  <a:lnTo>
                    <a:pt x="54" y="28"/>
                  </a:lnTo>
                  <a:lnTo>
                    <a:pt x="69" y="30"/>
                  </a:lnTo>
                  <a:lnTo>
                    <a:pt x="69" y="23"/>
                  </a:lnTo>
                  <a:lnTo>
                    <a:pt x="43" y="0"/>
                  </a:lnTo>
                  <a:lnTo>
                    <a:pt x="39" y="1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E6ECC91E-4557-1C4B-B801-93AEE2C67098}"/>
                </a:ext>
              </a:extLst>
            </p:cNvPr>
            <p:cNvSpPr>
              <a:spLocks/>
            </p:cNvSpPr>
            <p:nvPr/>
          </p:nvSpPr>
          <p:spPr bwMode="gray">
            <a:xfrm>
              <a:off x="6990160" y="3769226"/>
              <a:ext cx="351234" cy="276225"/>
            </a:xfrm>
            <a:custGeom>
              <a:avLst/>
              <a:gdLst>
                <a:gd name="T0" fmla="*/ 2147483646 w 295"/>
                <a:gd name="T1" fmla="*/ 2147483646 h 232"/>
                <a:gd name="T2" fmla="*/ 0 w 295"/>
                <a:gd name="T3" fmla="*/ 2147483646 h 232"/>
                <a:gd name="T4" fmla="*/ 0 w 295"/>
                <a:gd name="T5" fmla="*/ 2147483646 h 232"/>
                <a:gd name="T6" fmla="*/ 2147483646 w 295"/>
                <a:gd name="T7" fmla="*/ 2147483646 h 232"/>
                <a:gd name="T8" fmla="*/ 2147483646 w 295"/>
                <a:gd name="T9" fmla="*/ 2147483646 h 232"/>
                <a:gd name="T10" fmla="*/ 2147483646 w 295"/>
                <a:gd name="T11" fmla="*/ 2147483646 h 232"/>
                <a:gd name="T12" fmla="*/ 2147483646 w 295"/>
                <a:gd name="T13" fmla="*/ 2147483646 h 232"/>
                <a:gd name="T14" fmla="*/ 2147483646 w 295"/>
                <a:gd name="T15" fmla="*/ 2147483646 h 232"/>
                <a:gd name="T16" fmla="*/ 2147483646 w 295"/>
                <a:gd name="T17" fmla="*/ 2147483646 h 232"/>
                <a:gd name="T18" fmla="*/ 2147483646 w 295"/>
                <a:gd name="T19" fmla="*/ 2147483646 h 232"/>
                <a:gd name="T20" fmla="*/ 2147483646 w 295"/>
                <a:gd name="T21" fmla="*/ 2147483646 h 232"/>
                <a:gd name="T22" fmla="*/ 2147483646 w 295"/>
                <a:gd name="T23" fmla="*/ 2147483646 h 232"/>
                <a:gd name="T24" fmla="*/ 2147483646 w 295"/>
                <a:gd name="T25" fmla="*/ 2147483646 h 232"/>
                <a:gd name="T26" fmla="*/ 2147483646 w 295"/>
                <a:gd name="T27" fmla="*/ 2147483646 h 232"/>
                <a:gd name="T28" fmla="*/ 2147483646 w 295"/>
                <a:gd name="T29" fmla="*/ 2147483646 h 232"/>
                <a:gd name="T30" fmla="*/ 2147483646 w 295"/>
                <a:gd name="T31" fmla="*/ 2147483646 h 232"/>
                <a:gd name="T32" fmla="*/ 2147483646 w 295"/>
                <a:gd name="T33" fmla="*/ 2147483646 h 232"/>
                <a:gd name="T34" fmla="*/ 2147483646 w 295"/>
                <a:gd name="T35" fmla="*/ 2147483646 h 232"/>
                <a:gd name="T36" fmla="*/ 2147483646 w 295"/>
                <a:gd name="T37" fmla="*/ 2147483646 h 232"/>
                <a:gd name="T38" fmla="*/ 2147483646 w 295"/>
                <a:gd name="T39" fmla="*/ 2147483646 h 232"/>
                <a:gd name="T40" fmla="*/ 2147483646 w 295"/>
                <a:gd name="T41" fmla="*/ 2147483646 h 232"/>
                <a:gd name="T42" fmla="*/ 2147483646 w 295"/>
                <a:gd name="T43" fmla="*/ 2147483646 h 232"/>
                <a:gd name="T44" fmla="*/ 2147483646 w 295"/>
                <a:gd name="T45" fmla="*/ 2147483646 h 232"/>
                <a:gd name="T46" fmla="*/ 2147483646 w 295"/>
                <a:gd name="T47" fmla="*/ 2147483646 h 232"/>
                <a:gd name="T48" fmla="*/ 2147483646 w 295"/>
                <a:gd name="T49" fmla="*/ 2147483646 h 232"/>
                <a:gd name="T50" fmla="*/ 2147483646 w 295"/>
                <a:gd name="T51" fmla="*/ 2147483646 h 232"/>
                <a:gd name="T52" fmla="*/ 2147483646 w 295"/>
                <a:gd name="T53" fmla="*/ 2147483646 h 232"/>
                <a:gd name="T54" fmla="*/ 2147483646 w 295"/>
                <a:gd name="T55" fmla="*/ 2147483646 h 232"/>
                <a:gd name="T56" fmla="*/ 2147483646 w 295"/>
                <a:gd name="T57" fmla="*/ 2147483646 h 232"/>
                <a:gd name="T58" fmla="*/ 2147483646 w 295"/>
                <a:gd name="T59" fmla="*/ 2147483646 h 232"/>
                <a:gd name="T60" fmla="*/ 2147483646 w 295"/>
                <a:gd name="T61" fmla="*/ 2147483646 h 232"/>
                <a:gd name="T62" fmla="*/ 2147483646 w 295"/>
                <a:gd name="T63" fmla="*/ 2147483646 h 232"/>
                <a:gd name="T64" fmla="*/ 2147483646 w 295"/>
                <a:gd name="T65" fmla="*/ 2147483646 h 232"/>
                <a:gd name="T66" fmla="*/ 2147483646 w 295"/>
                <a:gd name="T67" fmla="*/ 2147483646 h 232"/>
                <a:gd name="T68" fmla="*/ 2147483646 w 295"/>
                <a:gd name="T69" fmla="*/ 2147483646 h 232"/>
                <a:gd name="T70" fmla="*/ 2147483646 w 295"/>
                <a:gd name="T71" fmla="*/ 2147483646 h 232"/>
                <a:gd name="T72" fmla="*/ 2147483646 w 295"/>
                <a:gd name="T73" fmla="*/ 2147483646 h 232"/>
                <a:gd name="T74" fmla="*/ 2147483646 w 295"/>
                <a:gd name="T75" fmla="*/ 0 h 232"/>
                <a:gd name="T76" fmla="*/ 2147483646 w 295"/>
                <a:gd name="T77" fmla="*/ 2147483646 h 232"/>
                <a:gd name="T78" fmla="*/ 2147483646 w 295"/>
                <a:gd name="T79" fmla="*/ 2147483646 h 232"/>
                <a:gd name="T80" fmla="*/ 2147483646 w 295"/>
                <a:gd name="T81" fmla="*/ 2147483646 h 232"/>
                <a:gd name="T82" fmla="*/ 2147483646 w 295"/>
                <a:gd name="T83" fmla="*/ 2147483646 h 2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5"/>
                <a:gd name="T127" fmla="*/ 0 h 232"/>
                <a:gd name="T128" fmla="*/ 295 w 295"/>
                <a:gd name="T129" fmla="*/ 232 h 23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5" h="232">
                  <a:moveTo>
                    <a:pt x="5" y="11"/>
                  </a:moveTo>
                  <a:lnTo>
                    <a:pt x="0" y="17"/>
                  </a:lnTo>
                  <a:lnTo>
                    <a:pt x="0" y="28"/>
                  </a:lnTo>
                  <a:lnTo>
                    <a:pt x="8" y="38"/>
                  </a:lnTo>
                  <a:lnTo>
                    <a:pt x="36" y="70"/>
                  </a:lnTo>
                  <a:lnTo>
                    <a:pt x="31" y="81"/>
                  </a:lnTo>
                  <a:lnTo>
                    <a:pt x="27" y="81"/>
                  </a:lnTo>
                  <a:lnTo>
                    <a:pt x="25" y="95"/>
                  </a:lnTo>
                  <a:lnTo>
                    <a:pt x="40" y="114"/>
                  </a:lnTo>
                  <a:lnTo>
                    <a:pt x="55" y="115"/>
                  </a:lnTo>
                  <a:lnTo>
                    <a:pt x="85" y="156"/>
                  </a:lnTo>
                  <a:lnTo>
                    <a:pt x="100" y="157"/>
                  </a:lnTo>
                  <a:lnTo>
                    <a:pt x="114" y="168"/>
                  </a:lnTo>
                  <a:lnTo>
                    <a:pt x="115" y="186"/>
                  </a:lnTo>
                  <a:lnTo>
                    <a:pt x="166" y="215"/>
                  </a:lnTo>
                  <a:lnTo>
                    <a:pt x="184" y="215"/>
                  </a:lnTo>
                  <a:lnTo>
                    <a:pt x="196" y="206"/>
                  </a:lnTo>
                  <a:lnTo>
                    <a:pt x="210" y="204"/>
                  </a:lnTo>
                  <a:lnTo>
                    <a:pt x="219" y="224"/>
                  </a:lnTo>
                  <a:lnTo>
                    <a:pt x="274" y="232"/>
                  </a:lnTo>
                  <a:lnTo>
                    <a:pt x="276" y="212"/>
                  </a:lnTo>
                  <a:lnTo>
                    <a:pt x="294" y="206"/>
                  </a:lnTo>
                  <a:lnTo>
                    <a:pt x="295" y="198"/>
                  </a:lnTo>
                  <a:lnTo>
                    <a:pt x="281" y="178"/>
                  </a:lnTo>
                  <a:lnTo>
                    <a:pt x="248" y="152"/>
                  </a:lnTo>
                  <a:lnTo>
                    <a:pt x="265" y="138"/>
                  </a:lnTo>
                  <a:lnTo>
                    <a:pt x="264" y="130"/>
                  </a:lnTo>
                  <a:lnTo>
                    <a:pt x="243" y="127"/>
                  </a:lnTo>
                  <a:lnTo>
                    <a:pt x="234" y="55"/>
                  </a:lnTo>
                  <a:lnTo>
                    <a:pt x="232" y="38"/>
                  </a:lnTo>
                  <a:lnTo>
                    <a:pt x="175" y="17"/>
                  </a:lnTo>
                  <a:lnTo>
                    <a:pt x="149" y="23"/>
                  </a:lnTo>
                  <a:lnTo>
                    <a:pt x="136" y="40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91" y="41"/>
                  </a:lnTo>
                  <a:lnTo>
                    <a:pt x="55" y="15"/>
                  </a:lnTo>
                  <a:lnTo>
                    <a:pt x="42" y="0"/>
                  </a:lnTo>
                  <a:lnTo>
                    <a:pt x="36" y="2"/>
                  </a:lnTo>
                  <a:lnTo>
                    <a:pt x="25" y="14"/>
                  </a:lnTo>
                  <a:lnTo>
                    <a:pt x="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CE98B809-CED3-2143-A503-278B95FD952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82980" y="3721601"/>
              <a:ext cx="311944" cy="132159"/>
            </a:xfrm>
            <a:custGeom>
              <a:avLst/>
              <a:gdLst>
                <a:gd name="T0" fmla="*/ 2147483646 w 262"/>
                <a:gd name="T1" fmla="*/ 2147483646 h 111"/>
                <a:gd name="T2" fmla="*/ 2147483646 w 262"/>
                <a:gd name="T3" fmla="*/ 2147483646 h 111"/>
                <a:gd name="T4" fmla="*/ 2147483646 w 262"/>
                <a:gd name="T5" fmla="*/ 2147483646 h 111"/>
                <a:gd name="T6" fmla="*/ 2147483646 w 262"/>
                <a:gd name="T7" fmla="*/ 0 h 111"/>
                <a:gd name="T8" fmla="*/ 2147483646 w 262"/>
                <a:gd name="T9" fmla="*/ 0 h 111"/>
                <a:gd name="T10" fmla="*/ 2147483646 w 262"/>
                <a:gd name="T11" fmla="*/ 2147483646 h 111"/>
                <a:gd name="T12" fmla="*/ 2147483646 w 262"/>
                <a:gd name="T13" fmla="*/ 2147483646 h 111"/>
                <a:gd name="T14" fmla="*/ 2147483646 w 262"/>
                <a:gd name="T15" fmla="*/ 2147483646 h 111"/>
                <a:gd name="T16" fmla="*/ 2147483646 w 262"/>
                <a:gd name="T17" fmla="*/ 2147483646 h 111"/>
                <a:gd name="T18" fmla="*/ 0 w 262"/>
                <a:gd name="T19" fmla="*/ 2147483646 h 111"/>
                <a:gd name="T20" fmla="*/ 0 w 262"/>
                <a:gd name="T21" fmla="*/ 2147483646 h 111"/>
                <a:gd name="T22" fmla="*/ 2147483646 w 262"/>
                <a:gd name="T23" fmla="*/ 2147483646 h 111"/>
                <a:gd name="T24" fmla="*/ 2147483646 w 262"/>
                <a:gd name="T25" fmla="*/ 2147483646 h 111"/>
                <a:gd name="T26" fmla="*/ 2147483646 w 262"/>
                <a:gd name="T27" fmla="*/ 2147483646 h 111"/>
                <a:gd name="T28" fmla="*/ 2147483646 w 262"/>
                <a:gd name="T29" fmla="*/ 2147483646 h 111"/>
                <a:gd name="T30" fmla="*/ 2147483646 w 262"/>
                <a:gd name="T31" fmla="*/ 2147483646 h 111"/>
                <a:gd name="T32" fmla="*/ 2147483646 w 262"/>
                <a:gd name="T33" fmla="*/ 2147483646 h 111"/>
                <a:gd name="T34" fmla="*/ 2147483646 w 262"/>
                <a:gd name="T35" fmla="*/ 2147483646 h 111"/>
                <a:gd name="T36" fmla="*/ 2147483646 w 262"/>
                <a:gd name="T37" fmla="*/ 2147483646 h 111"/>
                <a:gd name="T38" fmla="*/ 2147483646 w 262"/>
                <a:gd name="T39" fmla="*/ 2147483646 h 111"/>
                <a:gd name="T40" fmla="*/ 2147483646 w 262"/>
                <a:gd name="T41" fmla="*/ 2147483646 h 111"/>
                <a:gd name="T42" fmla="*/ 2147483646 w 262"/>
                <a:gd name="T43" fmla="*/ 2147483646 h 111"/>
                <a:gd name="T44" fmla="*/ 2147483646 w 262"/>
                <a:gd name="T45" fmla="*/ 2147483646 h 111"/>
                <a:gd name="T46" fmla="*/ 2147483646 w 262"/>
                <a:gd name="T47" fmla="*/ 2147483646 h 111"/>
                <a:gd name="T48" fmla="*/ 2147483646 w 262"/>
                <a:gd name="T49" fmla="*/ 2147483646 h 111"/>
                <a:gd name="T50" fmla="*/ 2147483646 w 262"/>
                <a:gd name="T51" fmla="*/ 2147483646 h 111"/>
                <a:gd name="T52" fmla="*/ 2147483646 w 262"/>
                <a:gd name="T53" fmla="*/ 2147483646 h 111"/>
                <a:gd name="T54" fmla="*/ 2147483646 w 262"/>
                <a:gd name="T55" fmla="*/ 2147483646 h 111"/>
                <a:gd name="T56" fmla="*/ 2147483646 w 262"/>
                <a:gd name="T57" fmla="*/ 2147483646 h 111"/>
                <a:gd name="T58" fmla="*/ 2147483646 w 262"/>
                <a:gd name="T59" fmla="*/ 2147483646 h 111"/>
                <a:gd name="T60" fmla="*/ 2147483646 w 262"/>
                <a:gd name="T61" fmla="*/ 2147483646 h 111"/>
                <a:gd name="T62" fmla="*/ 2147483646 w 262"/>
                <a:gd name="T63" fmla="*/ 2147483646 h 111"/>
                <a:gd name="T64" fmla="*/ 2147483646 w 262"/>
                <a:gd name="T65" fmla="*/ 2147483646 h 111"/>
                <a:gd name="T66" fmla="*/ 2147483646 w 262"/>
                <a:gd name="T67" fmla="*/ 2147483646 h 111"/>
                <a:gd name="T68" fmla="*/ 2147483646 w 262"/>
                <a:gd name="T69" fmla="*/ 2147483646 h 111"/>
                <a:gd name="T70" fmla="*/ 2147483646 w 262"/>
                <a:gd name="T71" fmla="*/ 2147483646 h 111"/>
                <a:gd name="T72" fmla="*/ 2147483646 w 262"/>
                <a:gd name="T73" fmla="*/ 2147483646 h 111"/>
                <a:gd name="T74" fmla="*/ 2147483646 w 262"/>
                <a:gd name="T75" fmla="*/ 2147483646 h 111"/>
                <a:gd name="T76" fmla="*/ 2147483646 w 262"/>
                <a:gd name="T77" fmla="*/ 2147483646 h 111"/>
                <a:gd name="T78" fmla="*/ 2147483646 w 262"/>
                <a:gd name="T79" fmla="*/ 2147483646 h 111"/>
                <a:gd name="T80" fmla="*/ 2147483646 w 262"/>
                <a:gd name="T81" fmla="*/ 2147483646 h 1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62"/>
                <a:gd name="T124" fmla="*/ 0 h 111"/>
                <a:gd name="T125" fmla="*/ 262 w 262"/>
                <a:gd name="T126" fmla="*/ 111 h 11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62" h="111">
                  <a:moveTo>
                    <a:pt x="207" y="5"/>
                  </a:moveTo>
                  <a:lnTo>
                    <a:pt x="195" y="17"/>
                  </a:lnTo>
                  <a:lnTo>
                    <a:pt x="152" y="16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72" y="20"/>
                  </a:lnTo>
                  <a:lnTo>
                    <a:pt x="45" y="21"/>
                  </a:lnTo>
                  <a:lnTo>
                    <a:pt x="42" y="37"/>
                  </a:lnTo>
                  <a:lnTo>
                    <a:pt x="12" y="37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" y="60"/>
                  </a:lnTo>
                  <a:lnTo>
                    <a:pt x="7" y="67"/>
                  </a:lnTo>
                  <a:lnTo>
                    <a:pt x="4" y="74"/>
                  </a:lnTo>
                  <a:lnTo>
                    <a:pt x="7" y="82"/>
                  </a:lnTo>
                  <a:lnTo>
                    <a:pt x="17" y="77"/>
                  </a:lnTo>
                  <a:lnTo>
                    <a:pt x="27" y="87"/>
                  </a:lnTo>
                  <a:lnTo>
                    <a:pt x="24" y="95"/>
                  </a:lnTo>
                  <a:lnTo>
                    <a:pt x="21" y="99"/>
                  </a:lnTo>
                  <a:lnTo>
                    <a:pt x="27" y="106"/>
                  </a:lnTo>
                  <a:lnTo>
                    <a:pt x="54" y="111"/>
                  </a:lnTo>
                  <a:lnTo>
                    <a:pt x="72" y="103"/>
                  </a:lnTo>
                  <a:lnTo>
                    <a:pt x="72" y="91"/>
                  </a:lnTo>
                  <a:lnTo>
                    <a:pt x="81" y="94"/>
                  </a:lnTo>
                  <a:lnTo>
                    <a:pt x="104" y="107"/>
                  </a:lnTo>
                  <a:lnTo>
                    <a:pt x="127" y="103"/>
                  </a:lnTo>
                  <a:lnTo>
                    <a:pt x="138" y="93"/>
                  </a:lnTo>
                  <a:lnTo>
                    <a:pt x="144" y="95"/>
                  </a:lnTo>
                  <a:lnTo>
                    <a:pt x="144" y="107"/>
                  </a:lnTo>
                  <a:lnTo>
                    <a:pt x="153" y="107"/>
                  </a:lnTo>
                  <a:lnTo>
                    <a:pt x="161" y="91"/>
                  </a:lnTo>
                  <a:lnTo>
                    <a:pt x="232" y="84"/>
                  </a:lnTo>
                  <a:lnTo>
                    <a:pt x="262" y="80"/>
                  </a:lnTo>
                  <a:lnTo>
                    <a:pt x="254" y="69"/>
                  </a:lnTo>
                  <a:lnTo>
                    <a:pt x="254" y="55"/>
                  </a:lnTo>
                  <a:lnTo>
                    <a:pt x="260" y="48"/>
                  </a:lnTo>
                  <a:lnTo>
                    <a:pt x="238" y="30"/>
                  </a:lnTo>
                  <a:lnTo>
                    <a:pt x="240" y="14"/>
                  </a:lnTo>
                  <a:lnTo>
                    <a:pt x="226" y="14"/>
                  </a:lnTo>
                  <a:lnTo>
                    <a:pt x="20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ECD3C740-C1B1-5D43-B9D9-EE0DE473DD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1592" y="4174039"/>
              <a:ext cx="183356" cy="122634"/>
            </a:xfrm>
            <a:custGeom>
              <a:avLst/>
              <a:gdLst>
                <a:gd name="T0" fmla="*/ 0 w 154"/>
                <a:gd name="T1" fmla="*/ 2147483646 h 103"/>
                <a:gd name="T2" fmla="*/ 2147483646 w 154"/>
                <a:gd name="T3" fmla="*/ 2147483646 h 103"/>
                <a:gd name="T4" fmla="*/ 2147483646 w 154"/>
                <a:gd name="T5" fmla="*/ 2147483646 h 103"/>
                <a:gd name="T6" fmla="*/ 2147483646 w 154"/>
                <a:gd name="T7" fmla="*/ 2147483646 h 103"/>
                <a:gd name="T8" fmla="*/ 2147483646 w 154"/>
                <a:gd name="T9" fmla="*/ 2147483646 h 103"/>
                <a:gd name="T10" fmla="*/ 2147483646 w 154"/>
                <a:gd name="T11" fmla="*/ 2147483646 h 103"/>
                <a:gd name="T12" fmla="*/ 2147483646 w 154"/>
                <a:gd name="T13" fmla="*/ 0 h 103"/>
                <a:gd name="T14" fmla="*/ 2147483646 w 154"/>
                <a:gd name="T15" fmla="*/ 2147483646 h 103"/>
                <a:gd name="T16" fmla="*/ 2147483646 w 154"/>
                <a:gd name="T17" fmla="*/ 2147483646 h 103"/>
                <a:gd name="T18" fmla="*/ 2147483646 w 154"/>
                <a:gd name="T19" fmla="*/ 2147483646 h 103"/>
                <a:gd name="T20" fmla="*/ 0 w 154"/>
                <a:gd name="T21" fmla="*/ 2147483646 h 103"/>
                <a:gd name="T22" fmla="*/ 0 w 154"/>
                <a:gd name="T23" fmla="*/ 2147483646 h 10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4"/>
                <a:gd name="T37" fmla="*/ 0 h 103"/>
                <a:gd name="T38" fmla="*/ 154 w 154"/>
                <a:gd name="T39" fmla="*/ 103 h 10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4" h="103">
                  <a:moveTo>
                    <a:pt x="0" y="43"/>
                  </a:moveTo>
                  <a:lnTo>
                    <a:pt x="8" y="65"/>
                  </a:lnTo>
                  <a:lnTo>
                    <a:pt x="8" y="88"/>
                  </a:lnTo>
                  <a:lnTo>
                    <a:pt x="25" y="103"/>
                  </a:lnTo>
                  <a:lnTo>
                    <a:pt x="153" y="51"/>
                  </a:lnTo>
                  <a:lnTo>
                    <a:pt x="154" y="38"/>
                  </a:lnTo>
                  <a:lnTo>
                    <a:pt x="133" y="0"/>
                  </a:lnTo>
                  <a:lnTo>
                    <a:pt x="82" y="17"/>
                  </a:lnTo>
                  <a:lnTo>
                    <a:pt x="52" y="46"/>
                  </a:lnTo>
                  <a:lnTo>
                    <a:pt x="18" y="26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755FF893-B252-A144-99D7-665B9A9425A7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4706" y="4053785"/>
              <a:ext cx="123825" cy="161925"/>
            </a:xfrm>
            <a:custGeom>
              <a:avLst/>
              <a:gdLst>
                <a:gd name="T0" fmla="*/ 0 w 104"/>
                <a:gd name="T1" fmla="*/ 2147483646 h 136"/>
                <a:gd name="T2" fmla="*/ 2147483646 w 104"/>
                <a:gd name="T3" fmla="*/ 2147483646 h 136"/>
                <a:gd name="T4" fmla="*/ 2147483646 w 104"/>
                <a:gd name="T5" fmla="*/ 2147483646 h 136"/>
                <a:gd name="T6" fmla="*/ 2147483646 w 104"/>
                <a:gd name="T7" fmla="*/ 2147483646 h 136"/>
                <a:gd name="T8" fmla="*/ 2147483646 w 104"/>
                <a:gd name="T9" fmla="*/ 2147483646 h 136"/>
                <a:gd name="T10" fmla="*/ 2147483646 w 104"/>
                <a:gd name="T11" fmla="*/ 0 h 136"/>
                <a:gd name="T12" fmla="*/ 2147483646 w 104"/>
                <a:gd name="T13" fmla="*/ 2147483646 h 136"/>
                <a:gd name="T14" fmla="*/ 2147483646 w 104"/>
                <a:gd name="T15" fmla="*/ 2147483646 h 136"/>
                <a:gd name="T16" fmla="*/ 2147483646 w 104"/>
                <a:gd name="T17" fmla="*/ 2147483646 h 136"/>
                <a:gd name="T18" fmla="*/ 2147483646 w 104"/>
                <a:gd name="T19" fmla="*/ 2147483646 h 136"/>
                <a:gd name="T20" fmla="*/ 2147483646 w 104"/>
                <a:gd name="T21" fmla="*/ 2147483646 h 136"/>
                <a:gd name="T22" fmla="*/ 0 w 104"/>
                <a:gd name="T23" fmla="*/ 2147483646 h 136"/>
                <a:gd name="T24" fmla="*/ 0 w 104"/>
                <a:gd name="T25" fmla="*/ 2147483646 h 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136"/>
                <a:gd name="T41" fmla="*/ 104 w 104"/>
                <a:gd name="T42" fmla="*/ 136 h 1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136">
                  <a:moveTo>
                    <a:pt x="0" y="100"/>
                  </a:moveTo>
                  <a:lnTo>
                    <a:pt x="40" y="78"/>
                  </a:lnTo>
                  <a:lnTo>
                    <a:pt x="46" y="45"/>
                  </a:lnTo>
                  <a:lnTo>
                    <a:pt x="38" y="40"/>
                  </a:lnTo>
                  <a:lnTo>
                    <a:pt x="41" y="6"/>
                  </a:lnTo>
                  <a:lnTo>
                    <a:pt x="49" y="0"/>
                  </a:lnTo>
                  <a:lnTo>
                    <a:pt x="57" y="14"/>
                  </a:lnTo>
                  <a:lnTo>
                    <a:pt x="104" y="38"/>
                  </a:lnTo>
                  <a:lnTo>
                    <a:pt x="104" y="51"/>
                  </a:lnTo>
                  <a:lnTo>
                    <a:pt x="46" y="135"/>
                  </a:lnTo>
                  <a:lnTo>
                    <a:pt x="20" y="136"/>
                  </a:lnTo>
                  <a:lnTo>
                    <a:pt x="0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B71E2B80-11FC-E44B-A7A2-A7E1C95FC03B}"/>
                </a:ext>
              </a:extLst>
            </p:cNvPr>
            <p:cNvSpPr>
              <a:spLocks/>
            </p:cNvSpPr>
            <p:nvPr/>
          </p:nvSpPr>
          <p:spPr bwMode="gray">
            <a:xfrm>
              <a:off x="7148513" y="4034735"/>
              <a:ext cx="85725" cy="66675"/>
            </a:xfrm>
            <a:custGeom>
              <a:avLst/>
              <a:gdLst>
                <a:gd name="T0" fmla="*/ 0 w 72"/>
                <a:gd name="T1" fmla="*/ 2147483646 h 56"/>
                <a:gd name="T2" fmla="*/ 2147483646 w 72"/>
                <a:gd name="T3" fmla="*/ 2147483646 h 56"/>
                <a:gd name="T4" fmla="*/ 2147483646 w 72"/>
                <a:gd name="T5" fmla="*/ 2147483646 h 56"/>
                <a:gd name="T6" fmla="*/ 2147483646 w 72"/>
                <a:gd name="T7" fmla="*/ 2147483646 h 56"/>
                <a:gd name="T8" fmla="*/ 2147483646 w 72"/>
                <a:gd name="T9" fmla="*/ 2147483646 h 56"/>
                <a:gd name="T10" fmla="*/ 2147483646 w 72"/>
                <a:gd name="T11" fmla="*/ 0 h 56"/>
                <a:gd name="T12" fmla="*/ 2147483646 w 72"/>
                <a:gd name="T13" fmla="*/ 2147483646 h 56"/>
                <a:gd name="T14" fmla="*/ 2147483646 w 72"/>
                <a:gd name="T15" fmla="*/ 2147483646 h 56"/>
                <a:gd name="T16" fmla="*/ 0 w 72"/>
                <a:gd name="T17" fmla="*/ 2147483646 h 56"/>
                <a:gd name="T18" fmla="*/ 0 w 72"/>
                <a:gd name="T19" fmla="*/ 2147483646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2"/>
                <a:gd name="T31" fmla="*/ 0 h 56"/>
                <a:gd name="T32" fmla="*/ 72 w 72"/>
                <a:gd name="T33" fmla="*/ 56 h 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2" h="56">
                  <a:moveTo>
                    <a:pt x="0" y="33"/>
                  </a:moveTo>
                  <a:lnTo>
                    <a:pt x="4" y="52"/>
                  </a:lnTo>
                  <a:lnTo>
                    <a:pt x="56" y="56"/>
                  </a:lnTo>
                  <a:lnTo>
                    <a:pt x="60" y="18"/>
                  </a:lnTo>
                  <a:lnTo>
                    <a:pt x="69" y="13"/>
                  </a:lnTo>
                  <a:lnTo>
                    <a:pt x="72" y="0"/>
                  </a:lnTo>
                  <a:lnTo>
                    <a:pt x="56" y="3"/>
                  </a:lnTo>
                  <a:lnTo>
                    <a:pt x="38" y="31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91B9FB19-1512-2D4A-95BC-D3E778CDB450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6608" y="4031165"/>
              <a:ext cx="21431" cy="39290"/>
            </a:xfrm>
            <a:custGeom>
              <a:avLst/>
              <a:gdLst>
                <a:gd name="T0" fmla="*/ 2147483646 w 18"/>
                <a:gd name="T1" fmla="*/ 2147483646 h 33"/>
                <a:gd name="T2" fmla="*/ 0 w 18"/>
                <a:gd name="T3" fmla="*/ 2147483646 h 33"/>
                <a:gd name="T4" fmla="*/ 2147483646 w 18"/>
                <a:gd name="T5" fmla="*/ 2147483646 h 33"/>
                <a:gd name="T6" fmla="*/ 2147483646 w 18"/>
                <a:gd name="T7" fmla="*/ 2147483646 h 33"/>
                <a:gd name="T8" fmla="*/ 2147483646 w 18"/>
                <a:gd name="T9" fmla="*/ 2147483646 h 33"/>
                <a:gd name="T10" fmla="*/ 2147483646 w 18"/>
                <a:gd name="T11" fmla="*/ 0 h 33"/>
                <a:gd name="T12" fmla="*/ 2147483646 w 18"/>
                <a:gd name="T13" fmla="*/ 2147483646 h 33"/>
                <a:gd name="T14" fmla="*/ 2147483646 w 18"/>
                <a:gd name="T15" fmla="*/ 2147483646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"/>
                <a:gd name="T25" fmla="*/ 0 h 33"/>
                <a:gd name="T26" fmla="*/ 18 w 18"/>
                <a:gd name="T27" fmla="*/ 33 h 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" h="33">
                  <a:moveTo>
                    <a:pt x="2" y="5"/>
                  </a:moveTo>
                  <a:lnTo>
                    <a:pt x="0" y="26"/>
                  </a:lnTo>
                  <a:lnTo>
                    <a:pt x="8" y="33"/>
                  </a:lnTo>
                  <a:lnTo>
                    <a:pt x="15" y="31"/>
                  </a:lnTo>
                  <a:lnTo>
                    <a:pt x="18" y="5"/>
                  </a:lnTo>
                  <a:lnTo>
                    <a:pt x="11" y="0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4843C677-042F-E842-AA3A-F16D698FF99F}"/>
                </a:ext>
              </a:extLst>
            </p:cNvPr>
            <p:cNvSpPr>
              <a:spLocks/>
            </p:cNvSpPr>
            <p:nvPr/>
          </p:nvSpPr>
          <p:spPr bwMode="gray">
            <a:xfrm>
              <a:off x="7058025" y="3956154"/>
              <a:ext cx="23813" cy="38100"/>
            </a:xfrm>
            <a:custGeom>
              <a:avLst/>
              <a:gdLst>
                <a:gd name="T0" fmla="*/ 2147483646 w 20"/>
                <a:gd name="T1" fmla="*/ 2147483646 h 32"/>
                <a:gd name="T2" fmla="*/ 2147483646 w 20"/>
                <a:gd name="T3" fmla="*/ 0 h 32"/>
                <a:gd name="T4" fmla="*/ 0 w 20"/>
                <a:gd name="T5" fmla="*/ 2147483646 h 32"/>
                <a:gd name="T6" fmla="*/ 0 w 20"/>
                <a:gd name="T7" fmla="*/ 2147483646 h 32"/>
                <a:gd name="T8" fmla="*/ 2147483646 w 20"/>
                <a:gd name="T9" fmla="*/ 2147483646 h 32"/>
                <a:gd name="T10" fmla="*/ 2147483646 w 20"/>
                <a:gd name="T11" fmla="*/ 2147483646 h 32"/>
                <a:gd name="T12" fmla="*/ 2147483646 w 20"/>
                <a:gd name="T13" fmla="*/ 2147483646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32"/>
                <a:gd name="T23" fmla="*/ 20 w 20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32">
                  <a:moveTo>
                    <a:pt x="20" y="7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20" y="32"/>
                  </a:lnTo>
                  <a:lnTo>
                    <a:pt x="2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6B16EA3A-AA53-7A47-95C1-594DA0244F83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3238" y="3928770"/>
              <a:ext cx="371475" cy="294084"/>
            </a:xfrm>
            <a:custGeom>
              <a:avLst/>
              <a:gdLst>
                <a:gd name="T0" fmla="*/ 2147483646 w 312"/>
                <a:gd name="T1" fmla="*/ 2147483646 h 247"/>
                <a:gd name="T2" fmla="*/ 2147483646 w 312"/>
                <a:gd name="T3" fmla="*/ 2147483646 h 247"/>
                <a:gd name="T4" fmla="*/ 2147483646 w 312"/>
                <a:gd name="T5" fmla="*/ 2147483646 h 247"/>
                <a:gd name="T6" fmla="*/ 2147483646 w 312"/>
                <a:gd name="T7" fmla="*/ 2147483646 h 247"/>
                <a:gd name="T8" fmla="*/ 2147483646 w 312"/>
                <a:gd name="T9" fmla="*/ 2147483646 h 247"/>
                <a:gd name="T10" fmla="*/ 2147483646 w 312"/>
                <a:gd name="T11" fmla="*/ 2147483646 h 247"/>
                <a:gd name="T12" fmla="*/ 2147483646 w 312"/>
                <a:gd name="T13" fmla="*/ 2147483646 h 247"/>
                <a:gd name="T14" fmla="*/ 2147483646 w 312"/>
                <a:gd name="T15" fmla="*/ 2147483646 h 247"/>
                <a:gd name="T16" fmla="*/ 2147483646 w 312"/>
                <a:gd name="T17" fmla="*/ 2147483646 h 247"/>
                <a:gd name="T18" fmla="*/ 2147483646 w 312"/>
                <a:gd name="T19" fmla="*/ 2147483646 h 247"/>
                <a:gd name="T20" fmla="*/ 2147483646 w 312"/>
                <a:gd name="T21" fmla="*/ 2147483646 h 247"/>
                <a:gd name="T22" fmla="*/ 2147483646 w 312"/>
                <a:gd name="T23" fmla="*/ 2147483646 h 247"/>
                <a:gd name="T24" fmla="*/ 2147483646 w 312"/>
                <a:gd name="T25" fmla="*/ 2147483646 h 247"/>
                <a:gd name="T26" fmla="*/ 2147483646 w 312"/>
                <a:gd name="T27" fmla="*/ 2147483646 h 247"/>
                <a:gd name="T28" fmla="*/ 2147483646 w 312"/>
                <a:gd name="T29" fmla="*/ 2147483646 h 247"/>
                <a:gd name="T30" fmla="*/ 2147483646 w 312"/>
                <a:gd name="T31" fmla="*/ 2147483646 h 247"/>
                <a:gd name="T32" fmla="*/ 2147483646 w 312"/>
                <a:gd name="T33" fmla="*/ 2147483646 h 247"/>
                <a:gd name="T34" fmla="*/ 0 w 312"/>
                <a:gd name="T35" fmla="*/ 2147483646 h 247"/>
                <a:gd name="T36" fmla="*/ 2147483646 w 312"/>
                <a:gd name="T37" fmla="*/ 2147483646 h 247"/>
                <a:gd name="T38" fmla="*/ 2147483646 w 312"/>
                <a:gd name="T39" fmla="*/ 2147483646 h 247"/>
                <a:gd name="T40" fmla="*/ 2147483646 w 312"/>
                <a:gd name="T41" fmla="*/ 2147483646 h 247"/>
                <a:gd name="T42" fmla="*/ 2147483646 w 312"/>
                <a:gd name="T43" fmla="*/ 2147483646 h 247"/>
                <a:gd name="T44" fmla="*/ 2147483646 w 312"/>
                <a:gd name="T45" fmla="*/ 0 h 247"/>
                <a:gd name="T46" fmla="*/ 2147483646 w 312"/>
                <a:gd name="T47" fmla="*/ 2147483646 h 247"/>
                <a:gd name="T48" fmla="*/ 2147483646 w 312"/>
                <a:gd name="T49" fmla="*/ 2147483646 h 247"/>
                <a:gd name="T50" fmla="*/ 2147483646 w 312"/>
                <a:gd name="T51" fmla="*/ 2147483646 h 247"/>
                <a:gd name="T52" fmla="*/ 2147483646 w 312"/>
                <a:gd name="T53" fmla="*/ 2147483646 h 247"/>
                <a:gd name="T54" fmla="*/ 2147483646 w 312"/>
                <a:gd name="T55" fmla="*/ 2147483646 h 247"/>
                <a:gd name="T56" fmla="*/ 2147483646 w 312"/>
                <a:gd name="T57" fmla="*/ 2147483646 h 24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247"/>
                <a:gd name="T89" fmla="*/ 312 w 312"/>
                <a:gd name="T90" fmla="*/ 247 h 24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247">
                  <a:moveTo>
                    <a:pt x="196" y="61"/>
                  </a:moveTo>
                  <a:lnTo>
                    <a:pt x="232" y="112"/>
                  </a:lnTo>
                  <a:lnTo>
                    <a:pt x="244" y="121"/>
                  </a:lnTo>
                  <a:lnTo>
                    <a:pt x="249" y="145"/>
                  </a:lnTo>
                  <a:lnTo>
                    <a:pt x="306" y="149"/>
                  </a:lnTo>
                  <a:lnTo>
                    <a:pt x="312" y="153"/>
                  </a:lnTo>
                  <a:lnTo>
                    <a:pt x="306" y="180"/>
                  </a:lnTo>
                  <a:lnTo>
                    <a:pt x="269" y="202"/>
                  </a:lnTo>
                  <a:lnTo>
                    <a:pt x="214" y="218"/>
                  </a:lnTo>
                  <a:lnTo>
                    <a:pt x="185" y="247"/>
                  </a:lnTo>
                  <a:lnTo>
                    <a:pt x="151" y="227"/>
                  </a:lnTo>
                  <a:lnTo>
                    <a:pt x="131" y="245"/>
                  </a:lnTo>
                  <a:lnTo>
                    <a:pt x="102" y="197"/>
                  </a:lnTo>
                  <a:lnTo>
                    <a:pt x="82" y="188"/>
                  </a:lnTo>
                  <a:lnTo>
                    <a:pt x="74" y="177"/>
                  </a:lnTo>
                  <a:lnTo>
                    <a:pt x="74" y="154"/>
                  </a:lnTo>
                  <a:lnTo>
                    <a:pt x="2" y="66"/>
                  </a:lnTo>
                  <a:lnTo>
                    <a:pt x="0" y="51"/>
                  </a:lnTo>
                  <a:lnTo>
                    <a:pt x="21" y="51"/>
                  </a:lnTo>
                  <a:lnTo>
                    <a:pt x="46" y="30"/>
                  </a:lnTo>
                  <a:lnTo>
                    <a:pt x="47" y="18"/>
                  </a:lnTo>
                  <a:lnTo>
                    <a:pt x="39" y="11"/>
                  </a:lnTo>
                  <a:lnTo>
                    <a:pt x="53" y="0"/>
                  </a:lnTo>
                  <a:lnTo>
                    <a:pt x="85" y="1"/>
                  </a:lnTo>
                  <a:lnTo>
                    <a:pt x="137" y="44"/>
                  </a:lnTo>
                  <a:lnTo>
                    <a:pt x="168" y="43"/>
                  </a:lnTo>
                  <a:lnTo>
                    <a:pt x="170" y="51"/>
                  </a:lnTo>
                  <a:lnTo>
                    <a:pt x="196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F795FA1A-9A9F-2849-8F8C-0D1731C47C41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2047" y="3825186"/>
              <a:ext cx="104775" cy="92869"/>
            </a:xfrm>
            <a:custGeom>
              <a:avLst/>
              <a:gdLst>
                <a:gd name="T0" fmla="*/ 2147483646 w 88"/>
                <a:gd name="T1" fmla="*/ 2147483646 h 78"/>
                <a:gd name="T2" fmla="*/ 0 w 88"/>
                <a:gd name="T3" fmla="*/ 2147483646 h 78"/>
                <a:gd name="T4" fmla="*/ 2147483646 w 88"/>
                <a:gd name="T5" fmla="*/ 2147483646 h 78"/>
                <a:gd name="T6" fmla="*/ 2147483646 w 88"/>
                <a:gd name="T7" fmla="*/ 2147483646 h 78"/>
                <a:gd name="T8" fmla="*/ 2147483646 w 88"/>
                <a:gd name="T9" fmla="*/ 2147483646 h 78"/>
                <a:gd name="T10" fmla="*/ 2147483646 w 88"/>
                <a:gd name="T11" fmla="*/ 2147483646 h 78"/>
                <a:gd name="T12" fmla="*/ 2147483646 w 88"/>
                <a:gd name="T13" fmla="*/ 2147483646 h 78"/>
                <a:gd name="T14" fmla="*/ 2147483646 w 88"/>
                <a:gd name="T15" fmla="*/ 2147483646 h 78"/>
                <a:gd name="T16" fmla="*/ 2147483646 w 88"/>
                <a:gd name="T17" fmla="*/ 0 h 78"/>
                <a:gd name="T18" fmla="*/ 2147483646 w 88"/>
                <a:gd name="T19" fmla="*/ 2147483646 h 78"/>
                <a:gd name="T20" fmla="*/ 2147483646 w 88"/>
                <a:gd name="T21" fmla="*/ 2147483646 h 78"/>
                <a:gd name="T22" fmla="*/ 2147483646 w 88"/>
                <a:gd name="T23" fmla="*/ 2147483646 h 78"/>
                <a:gd name="T24" fmla="*/ 2147483646 w 88"/>
                <a:gd name="T25" fmla="*/ 2147483646 h 7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8"/>
                <a:gd name="T40" fmla="*/ 0 h 78"/>
                <a:gd name="T41" fmla="*/ 88 w 88"/>
                <a:gd name="T42" fmla="*/ 78 h 7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8" h="78">
                  <a:moveTo>
                    <a:pt x="2" y="21"/>
                  </a:moveTo>
                  <a:lnTo>
                    <a:pt x="0" y="36"/>
                  </a:lnTo>
                  <a:lnTo>
                    <a:pt x="14" y="41"/>
                  </a:lnTo>
                  <a:lnTo>
                    <a:pt x="14" y="78"/>
                  </a:lnTo>
                  <a:lnTo>
                    <a:pt x="28" y="78"/>
                  </a:lnTo>
                  <a:lnTo>
                    <a:pt x="43" y="67"/>
                  </a:lnTo>
                  <a:lnTo>
                    <a:pt x="49" y="66"/>
                  </a:lnTo>
                  <a:lnTo>
                    <a:pt x="82" y="40"/>
                  </a:lnTo>
                  <a:lnTo>
                    <a:pt x="88" y="0"/>
                  </a:lnTo>
                  <a:lnTo>
                    <a:pt x="22" y="7"/>
                  </a:lnTo>
                  <a:lnTo>
                    <a:pt x="15" y="23"/>
                  </a:lnTo>
                  <a:lnTo>
                    <a:pt x="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5F0DD43-9250-4F43-A236-346FD6FC710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3961" y="3821615"/>
              <a:ext cx="172640" cy="154781"/>
            </a:xfrm>
            <a:custGeom>
              <a:avLst/>
              <a:gdLst>
                <a:gd name="T0" fmla="*/ 2147483646 w 145"/>
                <a:gd name="T1" fmla="*/ 2147483646 h 130"/>
                <a:gd name="T2" fmla="*/ 2147483646 w 145"/>
                <a:gd name="T3" fmla="*/ 2147483646 h 130"/>
                <a:gd name="T4" fmla="*/ 0 w 145"/>
                <a:gd name="T5" fmla="*/ 2147483646 h 130"/>
                <a:gd name="T6" fmla="*/ 2147483646 w 145"/>
                <a:gd name="T7" fmla="*/ 2147483646 h 130"/>
                <a:gd name="T8" fmla="*/ 2147483646 w 145"/>
                <a:gd name="T9" fmla="*/ 2147483646 h 130"/>
                <a:gd name="T10" fmla="*/ 2147483646 w 145"/>
                <a:gd name="T11" fmla="*/ 2147483646 h 130"/>
                <a:gd name="T12" fmla="*/ 2147483646 w 145"/>
                <a:gd name="T13" fmla="*/ 2147483646 h 130"/>
                <a:gd name="T14" fmla="*/ 2147483646 w 145"/>
                <a:gd name="T15" fmla="*/ 2147483646 h 130"/>
                <a:gd name="T16" fmla="*/ 2147483646 w 145"/>
                <a:gd name="T17" fmla="*/ 2147483646 h 130"/>
                <a:gd name="T18" fmla="*/ 2147483646 w 145"/>
                <a:gd name="T19" fmla="*/ 2147483646 h 130"/>
                <a:gd name="T20" fmla="*/ 2147483646 w 145"/>
                <a:gd name="T21" fmla="*/ 2147483646 h 130"/>
                <a:gd name="T22" fmla="*/ 2147483646 w 145"/>
                <a:gd name="T23" fmla="*/ 2147483646 h 130"/>
                <a:gd name="T24" fmla="*/ 2147483646 w 145"/>
                <a:gd name="T25" fmla="*/ 2147483646 h 130"/>
                <a:gd name="T26" fmla="*/ 2147483646 w 145"/>
                <a:gd name="T27" fmla="*/ 2147483646 h 130"/>
                <a:gd name="T28" fmla="*/ 2147483646 w 145"/>
                <a:gd name="T29" fmla="*/ 2147483646 h 130"/>
                <a:gd name="T30" fmla="*/ 2147483646 w 145"/>
                <a:gd name="T31" fmla="*/ 2147483646 h 130"/>
                <a:gd name="T32" fmla="*/ 2147483646 w 145"/>
                <a:gd name="T33" fmla="*/ 2147483646 h 130"/>
                <a:gd name="T34" fmla="*/ 2147483646 w 145"/>
                <a:gd name="T35" fmla="*/ 0 h 130"/>
                <a:gd name="T36" fmla="*/ 2147483646 w 145"/>
                <a:gd name="T37" fmla="*/ 2147483646 h 130"/>
                <a:gd name="T38" fmla="*/ 2147483646 w 145"/>
                <a:gd name="T39" fmla="*/ 2147483646 h 13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5"/>
                <a:gd name="T61" fmla="*/ 0 h 130"/>
                <a:gd name="T62" fmla="*/ 145 w 145"/>
                <a:gd name="T63" fmla="*/ 130 h 13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5" h="130">
                  <a:moveTo>
                    <a:pt x="42" y="3"/>
                  </a:moveTo>
                  <a:lnTo>
                    <a:pt x="34" y="44"/>
                  </a:lnTo>
                  <a:lnTo>
                    <a:pt x="0" y="71"/>
                  </a:lnTo>
                  <a:lnTo>
                    <a:pt x="2" y="84"/>
                  </a:lnTo>
                  <a:lnTo>
                    <a:pt x="35" y="87"/>
                  </a:lnTo>
                  <a:lnTo>
                    <a:pt x="87" y="130"/>
                  </a:lnTo>
                  <a:lnTo>
                    <a:pt x="117" y="129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44" y="116"/>
                  </a:lnTo>
                  <a:lnTo>
                    <a:pt x="145" y="115"/>
                  </a:lnTo>
                  <a:lnTo>
                    <a:pt x="116" y="75"/>
                  </a:lnTo>
                  <a:lnTo>
                    <a:pt x="103" y="75"/>
                  </a:lnTo>
                  <a:lnTo>
                    <a:pt x="85" y="52"/>
                  </a:lnTo>
                  <a:lnTo>
                    <a:pt x="87" y="34"/>
                  </a:lnTo>
                  <a:lnTo>
                    <a:pt x="94" y="34"/>
                  </a:lnTo>
                  <a:lnTo>
                    <a:pt x="95" y="26"/>
                  </a:lnTo>
                  <a:lnTo>
                    <a:pt x="70" y="0"/>
                  </a:lnTo>
                  <a:lnTo>
                    <a:pt x="4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4222590E-381F-1347-8C17-34953F6A2B7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2047" y="3909720"/>
              <a:ext cx="60722" cy="76200"/>
            </a:xfrm>
            <a:custGeom>
              <a:avLst/>
              <a:gdLst>
                <a:gd name="T0" fmla="*/ 2147483646 w 51"/>
                <a:gd name="T1" fmla="*/ 2147483646 h 64"/>
                <a:gd name="T2" fmla="*/ 2147483646 w 51"/>
                <a:gd name="T3" fmla="*/ 2147483646 h 64"/>
                <a:gd name="T4" fmla="*/ 0 w 51"/>
                <a:gd name="T5" fmla="*/ 2147483646 h 64"/>
                <a:gd name="T6" fmla="*/ 2147483646 w 51"/>
                <a:gd name="T7" fmla="*/ 2147483646 h 64"/>
                <a:gd name="T8" fmla="*/ 2147483646 w 51"/>
                <a:gd name="T9" fmla="*/ 2147483646 h 64"/>
                <a:gd name="T10" fmla="*/ 2147483646 w 51"/>
                <a:gd name="T11" fmla="*/ 2147483646 h 64"/>
                <a:gd name="T12" fmla="*/ 2147483646 w 51"/>
                <a:gd name="T13" fmla="*/ 2147483646 h 64"/>
                <a:gd name="T14" fmla="*/ 2147483646 w 51"/>
                <a:gd name="T15" fmla="*/ 2147483646 h 64"/>
                <a:gd name="T16" fmla="*/ 2147483646 w 51"/>
                <a:gd name="T17" fmla="*/ 0 h 64"/>
                <a:gd name="T18" fmla="*/ 2147483646 w 51"/>
                <a:gd name="T19" fmla="*/ 2147483646 h 64"/>
                <a:gd name="T20" fmla="*/ 2147483646 w 51"/>
                <a:gd name="T21" fmla="*/ 2147483646 h 64"/>
                <a:gd name="T22" fmla="*/ 2147483646 w 51"/>
                <a:gd name="T23" fmla="*/ 2147483646 h 64"/>
                <a:gd name="T24" fmla="*/ 2147483646 w 51"/>
                <a:gd name="T25" fmla="*/ 2147483646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1"/>
                <a:gd name="T40" fmla="*/ 0 h 64"/>
                <a:gd name="T41" fmla="*/ 51 w 51"/>
                <a:gd name="T42" fmla="*/ 64 h 6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1" h="64">
                  <a:moveTo>
                    <a:pt x="13" y="12"/>
                  </a:moveTo>
                  <a:lnTo>
                    <a:pt x="1" y="56"/>
                  </a:lnTo>
                  <a:lnTo>
                    <a:pt x="0" y="64"/>
                  </a:lnTo>
                  <a:lnTo>
                    <a:pt x="20" y="64"/>
                  </a:lnTo>
                  <a:lnTo>
                    <a:pt x="43" y="43"/>
                  </a:lnTo>
                  <a:lnTo>
                    <a:pt x="43" y="35"/>
                  </a:lnTo>
                  <a:lnTo>
                    <a:pt x="34" y="26"/>
                  </a:lnTo>
                  <a:lnTo>
                    <a:pt x="51" y="13"/>
                  </a:lnTo>
                  <a:lnTo>
                    <a:pt x="48" y="0"/>
                  </a:lnTo>
                  <a:lnTo>
                    <a:pt x="44" y="1"/>
                  </a:lnTo>
                  <a:lnTo>
                    <a:pt x="30" y="10"/>
                  </a:ln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B20DDE63-65F3-E249-A304-3FEE6C0C2A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847285" y="3872812"/>
              <a:ext cx="17859" cy="30956"/>
            </a:xfrm>
            <a:custGeom>
              <a:avLst/>
              <a:gdLst>
                <a:gd name="T0" fmla="*/ 2147483646 w 15"/>
                <a:gd name="T1" fmla="*/ 0 h 26"/>
                <a:gd name="T2" fmla="*/ 2147483646 w 15"/>
                <a:gd name="T3" fmla="*/ 2147483646 h 26"/>
                <a:gd name="T4" fmla="*/ 0 w 15"/>
                <a:gd name="T5" fmla="*/ 2147483646 h 26"/>
                <a:gd name="T6" fmla="*/ 2147483646 w 15"/>
                <a:gd name="T7" fmla="*/ 2147483646 h 26"/>
                <a:gd name="T8" fmla="*/ 2147483646 w 15"/>
                <a:gd name="T9" fmla="*/ 2147483646 h 26"/>
                <a:gd name="T10" fmla="*/ 2147483646 w 15"/>
                <a:gd name="T11" fmla="*/ 0 h 26"/>
                <a:gd name="T12" fmla="*/ 2147483646 w 15"/>
                <a:gd name="T13" fmla="*/ 0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26"/>
                <a:gd name="T23" fmla="*/ 15 w 15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26">
                  <a:moveTo>
                    <a:pt x="4" y="0"/>
                  </a:moveTo>
                  <a:lnTo>
                    <a:pt x="4" y="9"/>
                  </a:lnTo>
                  <a:lnTo>
                    <a:pt x="0" y="24"/>
                  </a:lnTo>
                  <a:lnTo>
                    <a:pt x="14" y="26"/>
                  </a:lnTo>
                  <a:lnTo>
                    <a:pt x="15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A909D900-F1C9-1B4A-AD04-BECFBC9E653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35379" y="3906149"/>
              <a:ext cx="27384" cy="69056"/>
            </a:xfrm>
            <a:custGeom>
              <a:avLst/>
              <a:gdLst>
                <a:gd name="T0" fmla="*/ 2147483646 w 23"/>
                <a:gd name="T1" fmla="*/ 0 h 58"/>
                <a:gd name="T2" fmla="*/ 0 w 23"/>
                <a:gd name="T3" fmla="*/ 2147483646 h 58"/>
                <a:gd name="T4" fmla="*/ 2147483646 w 23"/>
                <a:gd name="T5" fmla="*/ 2147483646 h 58"/>
                <a:gd name="T6" fmla="*/ 2147483646 w 23"/>
                <a:gd name="T7" fmla="*/ 2147483646 h 58"/>
                <a:gd name="T8" fmla="*/ 2147483646 w 23"/>
                <a:gd name="T9" fmla="*/ 2147483646 h 58"/>
                <a:gd name="T10" fmla="*/ 2147483646 w 23"/>
                <a:gd name="T11" fmla="*/ 0 h 58"/>
                <a:gd name="T12" fmla="*/ 2147483646 w 23"/>
                <a:gd name="T13" fmla="*/ 0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58"/>
                <a:gd name="T23" fmla="*/ 23 w 23"/>
                <a:gd name="T24" fmla="*/ 58 h 5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58">
                  <a:moveTo>
                    <a:pt x="8" y="0"/>
                  </a:moveTo>
                  <a:lnTo>
                    <a:pt x="0" y="27"/>
                  </a:lnTo>
                  <a:lnTo>
                    <a:pt x="11" y="58"/>
                  </a:lnTo>
                  <a:lnTo>
                    <a:pt x="23" y="12"/>
                  </a:lnTo>
                  <a:lnTo>
                    <a:pt x="23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FDEA7C72-6F83-5C4E-868B-2EFC07318A43}"/>
                </a:ext>
              </a:extLst>
            </p:cNvPr>
            <p:cNvSpPr>
              <a:spLocks/>
            </p:cNvSpPr>
            <p:nvPr/>
          </p:nvSpPr>
          <p:spPr bwMode="gray">
            <a:xfrm>
              <a:off x="6797278" y="3854951"/>
              <a:ext cx="42863" cy="28575"/>
            </a:xfrm>
            <a:custGeom>
              <a:avLst/>
              <a:gdLst>
                <a:gd name="T0" fmla="*/ 2147483646 w 36"/>
                <a:gd name="T1" fmla="*/ 0 h 24"/>
                <a:gd name="T2" fmla="*/ 2147483646 w 36"/>
                <a:gd name="T3" fmla="*/ 2147483646 h 24"/>
                <a:gd name="T4" fmla="*/ 2147483646 w 36"/>
                <a:gd name="T5" fmla="*/ 2147483646 h 24"/>
                <a:gd name="T6" fmla="*/ 2147483646 w 36"/>
                <a:gd name="T7" fmla="*/ 2147483646 h 24"/>
                <a:gd name="T8" fmla="*/ 0 w 36"/>
                <a:gd name="T9" fmla="*/ 2147483646 h 24"/>
                <a:gd name="T10" fmla="*/ 0 w 36"/>
                <a:gd name="T11" fmla="*/ 2147483646 h 24"/>
                <a:gd name="T12" fmla="*/ 2147483646 w 36"/>
                <a:gd name="T13" fmla="*/ 2147483646 h 24"/>
                <a:gd name="T14" fmla="*/ 2147483646 w 36"/>
                <a:gd name="T15" fmla="*/ 0 h 24"/>
                <a:gd name="T16" fmla="*/ 2147483646 w 36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"/>
                <a:gd name="T28" fmla="*/ 0 h 24"/>
                <a:gd name="T29" fmla="*/ 36 w 36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" h="24">
                  <a:moveTo>
                    <a:pt x="30" y="0"/>
                  </a:moveTo>
                  <a:lnTo>
                    <a:pt x="36" y="6"/>
                  </a:lnTo>
                  <a:lnTo>
                    <a:pt x="16" y="24"/>
                  </a:lnTo>
                  <a:lnTo>
                    <a:pt x="6" y="24"/>
                  </a:lnTo>
                  <a:lnTo>
                    <a:pt x="0" y="19"/>
                  </a:lnTo>
                  <a:lnTo>
                    <a:pt x="0" y="9"/>
                  </a:lnTo>
                  <a:lnTo>
                    <a:pt x="14" y="8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BCD927A3-B5BE-CA48-AE68-460FF15E2A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6033" y="3009609"/>
              <a:ext cx="326231" cy="354806"/>
            </a:xfrm>
            <a:custGeom>
              <a:avLst/>
              <a:gdLst>
                <a:gd name="T0" fmla="*/ 2147483646 w 274"/>
                <a:gd name="T1" fmla="*/ 2147483646 h 298"/>
                <a:gd name="T2" fmla="*/ 2147483646 w 274"/>
                <a:gd name="T3" fmla="*/ 2147483646 h 298"/>
                <a:gd name="T4" fmla="*/ 2147483646 w 274"/>
                <a:gd name="T5" fmla="*/ 2147483646 h 298"/>
                <a:gd name="T6" fmla="*/ 2147483646 w 274"/>
                <a:gd name="T7" fmla="*/ 2147483646 h 298"/>
                <a:gd name="T8" fmla="*/ 2147483646 w 274"/>
                <a:gd name="T9" fmla="*/ 2147483646 h 298"/>
                <a:gd name="T10" fmla="*/ 2147483646 w 274"/>
                <a:gd name="T11" fmla="*/ 2147483646 h 298"/>
                <a:gd name="T12" fmla="*/ 2147483646 w 274"/>
                <a:gd name="T13" fmla="*/ 2147483646 h 298"/>
                <a:gd name="T14" fmla="*/ 2147483646 w 274"/>
                <a:gd name="T15" fmla="*/ 0 h 298"/>
                <a:gd name="T16" fmla="*/ 2147483646 w 274"/>
                <a:gd name="T17" fmla="*/ 2147483646 h 298"/>
                <a:gd name="T18" fmla="*/ 2147483646 w 274"/>
                <a:gd name="T19" fmla="*/ 2147483646 h 298"/>
                <a:gd name="T20" fmla="*/ 2147483646 w 274"/>
                <a:gd name="T21" fmla="*/ 2147483646 h 298"/>
                <a:gd name="T22" fmla="*/ 2147483646 w 274"/>
                <a:gd name="T23" fmla="*/ 2147483646 h 298"/>
                <a:gd name="T24" fmla="*/ 2147483646 w 274"/>
                <a:gd name="T25" fmla="*/ 2147483646 h 298"/>
                <a:gd name="T26" fmla="*/ 2147483646 w 274"/>
                <a:gd name="T27" fmla="*/ 2147483646 h 298"/>
                <a:gd name="T28" fmla="*/ 2147483646 w 274"/>
                <a:gd name="T29" fmla="*/ 2147483646 h 298"/>
                <a:gd name="T30" fmla="*/ 2147483646 w 274"/>
                <a:gd name="T31" fmla="*/ 2147483646 h 298"/>
                <a:gd name="T32" fmla="*/ 2147483646 w 274"/>
                <a:gd name="T33" fmla="*/ 2147483646 h 298"/>
                <a:gd name="T34" fmla="*/ 2147483646 w 274"/>
                <a:gd name="T35" fmla="*/ 2147483646 h 298"/>
                <a:gd name="T36" fmla="*/ 2147483646 w 274"/>
                <a:gd name="T37" fmla="*/ 2147483646 h 298"/>
                <a:gd name="T38" fmla="*/ 2147483646 w 274"/>
                <a:gd name="T39" fmla="*/ 2147483646 h 298"/>
                <a:gd name="T40" fmla="*/ 2147483646 w 274"/>
                <a:gd name="T41" fmla="*/ 2147483646 h 298"/>
                <a:gd name="T42" fmla="*/ 2147483646 w 274"/>
                <a:gd name="T43" fmla="*/ 2147483646 h 298"/>
                <a:gd name="T44" fmla="*/ 2147483646 w 274"/>
                <a:gd name="T45" fmla="*/ 2147483646 h 298"/>
                <a:gd name="T46" fmla="*/ 2147483646 w 274"/>
                <a:gd name="T47" fmla="*/ 2147483646 h 298"/>
                <a:gd name="T48" fmla="*/ 2147483646 w 274"/>
                <a:gd name="T49" fmla="*/ 2147483646 h 298"/>
                <a:gd name="T50" fmla="*/ 2147483646 w 274"/>
                <a:gd name="T51" fmla="*/ 2147483646 h 298"/>
                <a:gd name="T52" fmla="*/ 2147483646 w 274"/>
                <a:gd name="T53" fmla="*/ 2147483646 h 298"/>
                <a:gd name="T54" fmla="*/ 2147483646 w 274"/>
                <a:gd name="T55" fmla="*/ 2147483646 h 298"/>
                <a:gd name="T56" fmla="*/ 2147483646 w 274"/>
                <a:gd name="T57" fmla="*/ 2147483646 h 298"/>
                <a:gd name="T58" fmla="*/ 2147483646 w 274"/>
                <a:gd name="T59" fmla="*/ 2147483646 h 298"/>
                <a:gd name="T60" fmla="*/ 2147483646 w 274"/>
                <a:gd name="T61" fmla="*/ 2147483646 h 298"/>
                <a:gd name="T62" fmla="*/ 0 w 274"/>
                <a:gd name="T63" fmla="*/ 2147483646 h 298"/>
                <a:gd name="T64" fmla="*/ 2147483646 w 274"/>
                <a:gd name="T65" fmla="*/ 2147483646 h 298"/>
                <a:gd name="T66" fmla="*/ 2147483646 w 274"/>
                <a:gd name="T67" fmla="*/ 2147483646 h 298"/>
                <a:gd name="T68" fmla="*/ 2147483646 w 274"/>
                <a:gd name="T69" fmla="*/ 2147483646 h 298"/>
                <a:gd name="T70" fmla="*/ 2147483646 w 274"/>
                <a:gd name="T71" fmla="*/ 2147483646 h 298"/>
                <a:gd name="T72" fmla="*/ 2147483646 w 274"/>
                <a:gd name="T73" fmla="*/ 2147483646 h 298"/>
                <a:gd name="T74" fmla="*/ 2147483646 w 274"/>
                <a:gd name="T75" fmla="*/ 2147483646 h 298"/>
                <a:gd name="T76" fmla="*/ 2147483646 w 274"/>
                <a:gd name="T77" fmla="*/ 2147483646 h 298"/>
                <a:gd name="T78" fmla="*/ 2147483646 w 274"/>
                <a:gd name="T79" fmla="*/ 2147483646 h 298"/>
                <a:gd name="T80" fmla="*/ 2147483646 w 274"/>
                <a:gd name="T81" fmla="*/ 2147483646 h 298"/>
                <a:gd name="T82" fmla="*/ 2147483646 w 274"/>
                <a:gd name="T83" fmla="*/ 2147483646 h 298"/>
                <a:gd name="T84" fmla="*/ 2147483646 w 274"/>
                <a:gd name="T85" fmla="*/ 2147483646 h 298"/>
                <a:gd name="T86" fmla="*/ 2147483646 w 274"/>
                <a:gd name="T87" fmla="*/ 2147483646 h 298"/>
                <a:gd name="T88" fmla="*/ 2147483646 w 274"/>
                <a:gd name="T89" fmla="*/ 2147483646 h 298"/>
                <a:gd name="T90" fmla="*/ 2147483646 w 274"/>
                <a:gd name="T91" fmla="*/ 2147483646 h 298"/>
                <a:gd name="T92" fmla="*/ 2147483646 w 274"/>
                <a:gd name="T93" fmla="*/ 2147483646 h 298"/>
                <a:gd name="T94" fmla="*/ 2147483646 w 274"/>
                <a:gd name="T95" fmla="*/ 2147483646 h 298"/>
                <a:gd name="T96" fmla="*/ 2147483646 w 274"/>
                <a:gd name="T97" fmla="*/ 2147483646 h 298"/>
                <a:gd name="T98" fmla="*/ 2147483646 w 274"/>
                <a:gd name="T99" fmla="*/ 2147483646 h 298"/>
                <a:gd name="T100" fmla="*/ 2147483646 w 274"/>
                <a:gd name="T101" fmla="*/ 2147483646 h 298"/>
                <a:gd name="T102" fmla="*/ 2147483646 w 274"/>
                <a:gd name="T103" fmla="*/ 2147483646 h 2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74"/>
                <a:gd name="T157" fmla="*/ 0 h 298"/>
                <a:gd name="T158" fmla="*/ 274 w 274"/>
                <a:gd name="T159" fmla="*/ 298 h 2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74" h="298">
                  <a:moveTo>
                    <a:pt x="264" y="43"/>
                  </a:moveTo>
                  <a:lnTo>
                    <a:pt x="274" y="35"/>
                  </a:lnTo>
                  <a:lnTo>
                    <a:pt x="273" y="27"/>
                  </a:lnTo>
                  <a:lnTo>
                    <a:pt x="266" y="23"/>
                  </a:lnTo>
                  <a:lnTo>
                    <a:pt x="268" y="13"/>
                  </a:lnTo>
                  <a:lnTo>
                    <a:pt x="273" y="13"/>
                  </a:lnTo>
                  <a:lnTo>
                    <a:pt x="273" y="6"/>
                  </a:lnTo>
                  <a:lnTo>
                    <a:pt x="248" y="0"/>
                  </a:lnTo>
                  <a:lnTo>
                    <a:pt x="210" y="4"/>
                  </a:lnTo>
                  <a:lnTo>
                    <a:pt x="206" y="21"/>
                  </a:lnTo>
                  <a:lnTo>
                    <a:pt x="199" y="17"/>
                  </a:lnTo>
                  <a:lnTo>
                    <a:pt x="192" y="8"/>
                  </a:lnTo>
                  <a:lnTo>
                    <a:pt x="174" y="9"/>
                  </a:lnTo>
                  <a:lnTo>
                    <a:pt x="172" y="27"/>
                  </a:lnTo>
                  <a:lnTo>
                    <a:pt x="163" y="31"/>
                  </a:lnTo>
                  <a:lnTo>
                    <a:pt x="159" y="21"/>
                  </a:lnTo>
                  <a:lnTo>
                    <a:pt x="120" y="52"/>
                  </a:lnTo>
                  <a:lnTo>
                    <a:pt x="128" y="61"/>
                  </a:lnTo>
                  <a:lnTo>
                    <a:pt x="114" y="68"/>
                  </a:lnTo>
                  <a:lnTo>
                    <a:pt x="81" y="132"/>
                  </a:lnTo>
                  <a:lnTo>
                    <a:pt x="69" y="140"/>
                  </a:lnTo>
                  <a:lnTo>
                    <a:pt x="70" y="146"/>
                  </a:lnTo>
                  <a:lnTo>
                    <a:pt x="82" y="151"/>
                  </a:lnTo>
                  <a:lnTo>
                    <a:pt x="80" y="164"/>
                  </a:lnTo>
                  <a:lnTo>
                    <a:pt x="60" y="163"/>
                  </a:lnTo>
                  <a:lnTo>
                    <a:pt x="55" y="157"/>
                  </a:lnTo>
                  <a:lnTo>
                    <a:pt x="42" y="171"/>
                  </a:lnTo>
                  <a:lnTo>
                    <a:pt x="34" y="176"/>
                  </a:lnTo>
                  <a:lnTo>
                    <a:pt x="33" y="190"/>
                  </a:lnTo>
                  <a:lnTo>
                    <a:pt x="26" y="194"/>
                  </a:lnTo>
                  <a:lnTo>
                    <a:pt x="9" y="198"/>
                  </a:lnTo>
                  <a:lnTo>
                    <a:pt x="0" y="224"/>
                  </a:lnTo>
                  <a:lnTo>
                    <a:pt x="5" y="269"/>
                  </a:lnTo>
                  <a:lnTo>
                    <a:pt x="12" y="290"/>
                  </a:lnTo>
                  <a:lnTo>
                    <a:pt x="19" y="298"/>
                  </a:lnTo>
                  <a:lnTo>
                    <a:pt x="38" y="296"/>
                  </a:lnTo>
                  <a:lnTo>
                    <a:pt x="63" y="273"/>
                  </a:lnTo>
                  <a:lnTo>
                    <a:pt x="72" y="256"/>
                  </a:lnTo>
                  <a:lnTo>
                    <a:pt x="74" y="281"/>
                  </a:lnTo>
                  <a:lnTo>
                    <a:pt x="91" y="251"/>
                  </a:lnTo>
                  <a:lnTo>
                    <a:pt x="91" y="170"/>
                  </a:lnTo>
                  <a:lnTo>
                    <a:pt x="104" y="162"/>
                  </a:lnTo>
                  <a:lnTo>
                    <a:pt x="110" y="117"/>
                  </a:lnTo>
                  <a:lnTo>
                    <a:pt x="149" y="59"/>
                  </a:lnTo>
                  <a:lnTo>
                    <a:pt x="168" y="52"/>
                  </a:lnTo>
                  <a:lnTo>
                    <a:pt x="178" y="42"/>
                  </a:lnTo>
                  <a:lnTo>
                    <a:pt x="206" y="48"/>
                  </a:lnTo>
                  <a:lnTo>
                    <a:pt x="221" y="57"/>
                  </a:lnTo>
                  <a:lnTo>
                    <a:pt x="225" y="32"/>
                  </a:lnTo>
                  <a:lnTo>
                    <a:pt x="249" y="18"/>
                  </a:lnTo>
                  <a:lnTo>
                    <a:pt x="26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57A0D331-80C0-D642-9757-4F3A572FAB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74582" y="3345364"/>
              <a:ext cx="122635" cy="217884"/>
            </a:xfrm>
            <a:custGeom>
              <a:avLst/>
              <a:gdLst>
                <a:gd name="T0" fmla="*/ 2147483646 w 103"/>
                <a:gd name="T1" fmla="*/ 2147483646 h 183"/>
                <a:gd name="T2" fmla="*/ 2147483646 w 103"/>
                <a:gd name="T3" fmla="*/ 2147483646 h 183"/>
                <a:gd name="T4" fmla="*/ 2147483646 w 103"/>
                <a:gd name="T5" fmla="*/ 2147483646 h 183"/>
                <a:gd name="T6" fmla="*/ 2147483646 w 103"/>
                <a:gd name="T7" fmla="*/ 2147483646 h 183"/>
                <a:gd name="T8" fmla="*/ 2147483646 w 103"/>
                <a:gd name="T9" fmla="*/ 2147483646 h 183"/>
                <a:gd name="T10" fmla="*/ 2147483646 w 103"/>
                <a:gd name="T11" fmla="*/ 2147483646 h 183"/>
                <a:gd name="T12" fmla="*/ 2147483646 w 103"/>
                <a:gd name="T13" fmla="*/ 2147483646 h 183"/>
                <a:gd name="T14" fmla="*/ 2147483646 w 103"/>
                <a:gd name="T15" fmla="*/ 2147483646 h 183"/>
                <a:gd name="T16" fmla="*/ 2147483646 w 103"/>
                <a:gd name="T17" fmla="*/ 2147483646 h 183"/>
                <a:gd name="T18" fmla="*/ 2147483646 w 103"/>
                <a:gd name="T19" fmla="*/ 2147483646 h 183"/>
                <a:gd name="T20" fmla="*/ 2147483646 w 103"/>
                <a:gd name="T21" fmla="*/ 2147483646 h 183"/>
                <a:gd name="T22" fmla="*/ 2147483646 w 103"/>
                <a:gd name="T23" fmla="*/ 2147483646 h 183"/>
                <a:gd name="T24" fmla="*/ 2147483646 w 103"/>
                <a:gd name="T25" fmla="*/ 2147483646 h 183"/>
                <a:gd name="T26" fmla="*/ 2147483646 w 103"/>
                <a:gd name="T27" fmla="*/ 2147483646 h 183"/>
                <a:gd name="T28" fmla="*/ 2147483646 w 103"/>
                <a:gd name="T29" fmla="*/ 2147483646 h 183"/>
                <a:gd name="T30" fmla="*/ 2147483646 w 103"/>
                <a:gd name="T31" fmla="*/ 2147483646 h 183"/>
                <a:gd name="T32" fmla="*/ 2147483646 w 103"/>
                <a:gd name="T33" fmla="*/ 2147483646 h 183"/>
                <a:gd name="T34" fmla="*/ 2147483646 w 103"/>
                <a:gd name="T35" fmla="*/ 2147483646 h 183"/>
                <a:gd name="T36" fmla="*/ 2147483646 w 103"/>
                <a:gd name="T37" fmla="*/ 2147483646 h 183"/>
                <a:gd name="T38" fmla="*/ 0 w 103"/>
                <a:gd name="T39" fmla="*/ 2147483646 h 183"/>
                <a:gd name="T40" fmla="*/ 2147483646 w 103"/>
                <a:gd name="T41" fmla="*/ 2147483646 h 183"/>
                <a:gd name="T42" fmla="*/ 2147483646 w 103"/>
                <a:gd name="T43" fmla="*/ 2147483646 h 183"/>
                <a:gd name="T44" fmla="*/ 2147483646 w 103"/>
                <a:gd name="T45" fmla="*/ 2147483646 h 183"/>
                <a:gd name="T46" fmla="*/ 2147483646 w 103"/>
                <a:gd name="T47" fmla="*/ 2147483646 h 183"/>
                <a:gd name="T48" fmla="*/ 2147483646 w 103"/>
                <a:gd name="T49" fmla="*/ 2147483646 h 183"/>
                <a:gd name="T50" fmla="*/ 2147483646 w 103"/>
                <a:gd name="T51" fmla="*/ 2147483646 h 183"/>
                <a:gd name="T52" fmla="*/ 2147483646 w 103"/>
                <a:gd name="T53" fmla="*/ 2147483646 h 183"/>
                <a:gd name="T54" fmla="*/ 2147483646 w 103"/>
                <a:gd name="T55" fmla="*/ 2147483646 h 183"/>
                <a:gd name="T56" fmla="*/ 2147483646 w 103"/>
                <a:gd name="T57" fmla="*/ 2147483646 h 183"/>
                <a:gd name="T58" fmla="*/ 2147483646 w 103"/>
                <a:gd name="T59" fmla="*/ 2147483646 h 183"/>
                <a:gd name="T60" fmla="*/ 2147483646 w 103"/>
                <a:gd name="T61" fmla="*/ 2147483646 h 183"/>
                <a:gd name="T62" fmla="*/ 2147483646 w 103"/>
                <a:gd name="T63" fmla="*/ 2147483646 h 183"/>
                <a:gd name="T64" fmla="*/ 2147483646 w 103"/>
                <a:gd name="T65" fmla="*/ 0 h 183"/>
                <a:gd name="T66" fmla="*/ 2147483646 w 103"/>
                <a:gd name="T67" fmla="*/ 2147483646 h 183"/>
                <a:gd name="T68" fmla="*/ 2147483646 w 103"/>
                <a:gd name="T69" fmla="*/ 2147483646 h 18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3"/>
                <a:gd name="T106" fmla="*/ 0 h 183"/>
                <a:gd name="T107" fmla="*/ 103 w 103"/>
                <a:gd name="T108" fmla="*/ 183 h 18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3" h="183">
                  <a:moveTo>
                    <a:pt x="45" y="6"/>
                  </a:moveTo>
                  <a:lnTo>
                    <a:pt x="35" y="21"/>
                  </a:lnTo>
                  <a:lnTo>
                    <a:pt x="39" y="27"/>
                  </a:lnTo>
                  <a:lnTo>
                    <a:pt x="62" y="27"/>
                  </a:lnTo>
                  <a:lnTo>
                    <a:pt x="62" y="36"/>
                  </a:lnTo>
                  <a:lnTo>
                    <a:pt x="55" y="44"/>
                  </a:lnTo>
                  <a:lnTo>
                    <a:pt x="59" y="65"/>
                  </a:lnTo>
                  <a:lnTo>
                    <a:pt x="72" y="89"/>
                  </a:lnTo>
                  <a:lnTo>
                    <a:pt x="81" y="111"/>
                  </a:lnTo>
                  <a:lnTo>
                    <a:pt x="97" y="116"/>
                  </a:lnTo>
                  <a:lnTo>
                    <a:pt x="103" y="128"/>
                  </a:lnTo>
                  <a:lnTo>
                    <a:pt x="102" y="138"/>
                  </a:lnTo>
                  <a:lnTo>
                    <a:pt x="93" y="145"/>
                  </a:lnTo>
                  <a:lnTo>
                    <a:pt x="92" y="150"/>
                  </a:lnTo>
                  <a:lnTo>
                    <a:pt x="98" y="154"/>
                  </a:lnTo>
                  <a:lnTo>
                    <a:pt x="93" y="161"/>
                  </a:lnTo>
                  <a:lnTo>
                    <a:pt x="80" y="167"/>
                  </a:lnTo>
                  <a:lnTo>
                    <a:pt x="54" y="164"/>
                  </a:lnTo>
                  <a:lnTo>
                    <a:pt x="13" y="183"/>
                  </a:lnTo>
                  <a:lnTo>
                    <a:pt x="0" y="176"/>
                  </a:lnTo>
                  <a:lnTo>
                    <a:pt x="38" y="154"/>
                  </a:lnTo>
                  <a:lnTo>
                    <a:pt x="33" y="150"/>
                  </a:lnTo>
                  <a:lnTo>
                    <a:pt x="13" y="149"/>
                  </a:lnTo>
                  <a:lnTo>
                    <a:pt x="26" y="131"/>
                  </a:lnTo>
                  <a:lnTo>
                    <a:pt x="28" y="115"/>
                  </a:lnTo>
                  <a:lnTo>
                    <a:pt x="45" y="114"/>
                  </a:lnTo>
                  <a:lnTo>
                    <a:pt x="41" y="83"/>
                  </a:lnTo>
                  <a:lnTo>
                    <a:pt x="22" y="82"/>
                  </a:lnTo>
                  <a:lnTo>
                    <a:pt x="16" y="76"/>
                  </a:lnTo>
                  <a:lnTo>
                    <a:pt x="17" y="53"/>
                  </a:lnTo>
                  <a:lnTo>
                    <a:pt x="5" y="53"/>
                  </a:lnTo>
                  <a:lnTo>
                    <a:pt x="17" y="16"/>
                  </a:lnTo>
                  <a:lnTo>
                    <a:pt x="38" y="0"/>
                  </a:lnTo>
                  <a:lnTo>
                    <a:pt x="4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40BAFAFC-63D5-BA45-AD6C-7835BA08B4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9105" y="3431090"/>
              <a:ext cx="34528" cy="29765"/>
            </a:xfrm>
            <a:custGeom>
              <a:avLst/>
              <a:gdLst>
                <a:gd name="T0" fmla="*/ 2147483646 w 29"/>
                <a:gd name="T1" fmla="*/ 0 h 25"/>
                <a:gd name="T2" fmla="*/ 0 w 29"/>
                <a:gd name="T3" fmla="*/ 2147483646 h 25"/>
                <a:gd name="T4" fmla="*/ 0 w 29"/>
                <a:gd name="T5" fmla="*/ 2147483646 h 25"/>
                <a:gd name="T6" fmla="*/ 2147483646 w 29"/>
                <a:gd name="T7" fmla="*/ 2147483646 h 25"/>
                <a:gd name="T8" fmla="*/ 2147483646 w 29"/>
                <a:gd name="T9" fmla="*/ 2147483646 h 25"/>
                <a:gd name="T10" fmla="*/ 2147483646 w 29"/>
                <a:gd name="T11" fmla="*/ 2147483646 h 25"/>
                <a:gd name="T12" fmla="*/ 2147483646 w 29"/>
                <a:gd name="T13" fmla="*/ 0 h 25"/>
                <a:gd name="T14" fmla="*/ 2147483646 w 29"/>
                <a:gd name="T15" fmla="*/ 0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9"/>
                <a:gd name="T25" fmla="*/ 0 h 25"/>
                <a:gd name="T26" fmla="*/ 29 w 29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9" h="25">
                  <a:moveTo>
                    <a:pt x="18" y="0"/>
                  </a:moveTo>
                  <a:lnTo>
                    <a:pt x="0" y="1"/>
                  </a:lnTo>
                  <a:lnTo>
                    <a:pt x="0" y="17"/>
                  </a:lnTo>
                  <a:lnTo>
                    <a:pt x="11" y="25"/>
                  </a:lnTo>
                  <a:lnTo>
                    <a:pt x="24" y="22"/>
                  </a:lnTo>
                  <a:lnTo>
                    <a:pt x="29" y="13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E999147A-DF61-6849-946B-A07962966941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3145" y="3431090"/>
              <a:ext cx="84535" cy="86915"/>
            </a:xfrm>
            <a:custGeom>
              <a:avLst/>
              <a:gdLst>
                <a:gd name="T0" fmla="*/ 2147483646 w 71"/>
                <a:gd name="T1" fmla="*/ 2147483646 h 73"/>
                <a:gd name="T2" fmla="*/ 2147483646 w 71"/>
                <a:gd name="T3" fmla="*/ 2147483646 h 73"/>
                <a:gd name="T4" fmla="*/ 2147483646 w 71"/>
                <a:gd name="T5" fmla="*/ 2147483646 h 73"/>
                <a:gd name="T6" fmla="*/ 2147483646 w 71"/>
                <a:gd name="T7" fmla="*/ 2147483646 h 73"/>
                <a:gd name="T8" fmla="*/ 0 w 71"/>
                <a:gd name="T9" fmla="*/ 2147483646 h 73"/>
                <a:gd name="T10" fmla="*/ 0 w 71"/>
                <a:gd name="T11" fmla="*/ 2147483646 h 73"/>
                <a:gd name="T12" fmla="*/ 2147483646 w 71"/>
                <a:gd name="T13" fmla="*/ 2147483646 h 73"/>
                <a:gd name="T14" fmla="*/ 2147483646 w 71"/>
                <a:gd name="T15" fmla="*/ 2147483646 h 73"/>
                <a:gd name="T16" fmla="*/ 2147483646 w 71"/>
                <a:gd name="T17" fmla="*/ 2147483646 h 73"/>
                <a:gd name="T18" fmla="*/ 2147483646 w 71"/>
                <a:gd name="T19" fmla="*/ 2147483646 h 73"/>
                <a:gd name="T20" fmla="*/ 2147483646 w 71"/>
                <a:gd name="T21" fmla="*/ 0 h 73"/>
                <a:gd name="T22" fmla="*/ 2147483646 w 71"/>
                <a:gd name="T23" fmla="*/ 2147483646 h 73"/>
                <a:gd name="T24" fmla="*/ 2147483646 w 71"/>
                <a:gd name="T25" fmla="*/ 2147483646 h 73"/>
                <a:gd name="T26" fmla="*/ 2147483646 w 71"/>
                <a:gd name="T27" fmla="*/ 2147483646 h 73"/>
                <a:gd name="T28" fmla="*/ 2147483646 w 71"/>
                <a:gd name="T29" fmla="*/ 2147483646 h 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1"/>
                <a:gd name="T46" fmla="*/ 0 h 73"/>
                <a:gd name="T47" fmla="*/ 71 w 71"/>
                <a:gd name="T48" fmla="*/ 73 h 7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1" h="73">
                  <a:moveTo>
                    <a:pt x="71" y="26"/>
                  </a:moveTo>
                  <a:lnTo>
                    <a:pt x="65" y="57"/>
                  </a:lnTo>
                  <a:lnTo>
                    <a:pt x="24" y="73"/>
                  </a:lnTo>
                  <a:lnTo>
                    <a:pt x="11" y="73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22" y="47"/>
                  </a:lnTo>
                  <a:lnTo>
                    <a:pt x="16" y="35"/>
                  </a:lnTo>
                  <a:lnTo>
                    <a:pt x="17" y="18"/>
                  </a:lnTo>
                  <a:lnTo>
                    <a:pt x="35" y="19"/>
                  </a:lnTo>
                  <a:lnTo>
                    <a:pt x="43" y="0"/>
                  </a:lnTo>
                  <a:lnTo>
                    <a:pt x="42" y="18"/>
                  </a:lnTo>
                  <a:lnTo>
                    <a:pt x="56" y="28"/>
                  </a:lnTo>
                  <a:lnTo>
                    <a:pt x="7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DAA1FB-DE06-5E4D-90A3-3AF1BC2B40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6520" y="3076283"/>
              <a:ext cx="164306" cy="352425"/>
            </a:xfrm>
            <a:custGeom>
              <a:avLst/>
              <a:gdLst>
                <a:gd name="T0" fmla="*/ 2147483646 w 138"/>
                <a:gd name="T1" fmla="*/ 0 h 296"/>
                <a:gd name="T2" fmla="*/ 2147483646 w 138"/>
                <a:gd name="T3" fmla="*/ 2147483646 h 296"/>
                <a:gd name="T4" fmla="*/ 2147483646 w 138"/>
                <a:gd name="T5" fmla="*/ 2147483646 h 296"/>
                <a:gd name="T6" fmla="*/ 2147483646 w 138"/>
                <a:gd name="T7" fmla="*/ 2147483646 h 296"/>
                <a:gd name="T8" fmla="*/ 2147483646 w 138"/>
                <a:gd name="T9" fmla="*/ 2147483646 h 296"/>
                <a:gd name="T10" fmla="*/ 2147483646 w 138"/>
                <a:gd name="T11" fmla="*/ 2147483646 h 296"/>
                <a:gd name="T12" fmla="*/ 2147483646 w 138"/>
                <a:gd name="T13" fmla="*/ 2147483646 h 296"/>
                <a:gd name="T14" fmla="*/ 2147483646 w 138"/>
                <a:gd name="T15" fmla="*/ 2147483646 h 296"/>
                <a:gd name="T16" fmla="*/ 2147483646 w 138"/>
                <a:gd name="T17" fmla="*/ 2147483646 h 296"/>
                <a:gd name="T18" fmla="*/ 2147483646 w 138"/>
                <a:gd name="T19" fmla="*/ 2147483646 h 296"/>
                <a:gd name="T20" fmla="*/ 2147483646 w 138"/>
                <a:gd name="T21" fmla="*/ 2147483646 h 296"/>
                <a:gd name="T22" fmla="*/ 2147483646 w 138"/>
                <a:gd name="T23" fmla="*/ 2147483646 h 296"/>
                <a:gd name="T24" fmla="*/ 2147483646 w 138"/>
                <a:gd name="T25" fmla="*/ 2147483646 h 296"/>
                <a:gd name="T26" fmla="*/ 2147483646 w 138"/>
                <a:gd name="T27" fmla="*/ 2147483646 h 296"/>
                <a:gd name="T28" fmla="*/ 2147483646 w 138"/>
                <a:gd name="T29" fmla="*/ 2147483646 h 296"/>
                <a:gd name="T30" fmla="*/ 2147483646 w 138"/>
                <a:gd name="T31" fmla="*/ 2147483646 h 296"/>
                <a:gd name="T32" fmla="*/ 2147483646 w 138"/>
                <a:gd name="T33" fmla="*/ 2147483646 h 296"/>
                <a:gd name="T34" fmla="*/ 2147483646 w 138"/>
                <a:gd name="T35" fmla="*/ 2147483646 h 296"/>
                <a:gd name="T36" fmla="*/ 2147483646 w 138"/>
                <a:gd name="T37" fmla="*/ 2147483646 h 296"/>
                <a:gd name="T38" fmla="*/ 2147483646 w 138"/>
                <a:gd name="T39" fmla="*/ 2147483646 h 296"/>
                <a:gd name="T40" fmla="*/ 0 w 138"/>
                <a:gd name="T41" fmla="*/ 2147483646 h 296"/>
                <a:gd name="T42" fmla="*/ 2147483646 w 138"/>
                <a:gd name="T43" fmla="*/ 2147483646 h 296"/>
                <a:gd name="T44" fmla="*/ 2147483646 w 138"/>
                <a:gd name="T45" fmla="*/ 2147483646 h 296"/>
                <a:gd name="T46" fmla="*/ 2147483646 w 138"/>
                <a:gd name="T47" fmla="*/ 2147483646 h 296"/>
                <a:gd name="T48" fmla="*/ 2147483646 w 138"/>
                <a:gd name="T49" fmla="*/ 2147483646 h 296"/>
                <a:gd name="T50" fmla="*/ 2147483646 w 138"/>
                <a:gd name="T51" fmla="*/ 2147483646 h 296"/>
                <a:gd name="T52" fmla="*/ 2147483646 w 138"/>
                <a:gd name="T53" fmla="*/ 0 h 296"/>
                <a:gd name="T54" fmla="*/ 2147483646 w 138"/>
                <a:gd name="T55" fmla="*/ 0 h 29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8"/>
                <a:gd name="T85" fmla="*/ 0 h 296"/>
                <a:gd name="T86" fmla="*/ 138 w 138"/>
                <a:gd name="T87" fmla="*/ 296 h 29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8" h="296">
                  <a:moveTo>
                    <a:pt x="95" y="0"/>
                  </a:moveTo>
                  <a:lnTo>
                    <a:pt x="106" y="9"/>
                  </a:lnTo>
                  <a:lnTo>
                    <a:pt x="124" y="9"/>
                  </a:lnTo>
                  <a:lnTo>
                    <a:pt x="134" y="30"/>
                  </a:lnTo>
                  <a:lnTo>
                    <a:pt x="138" y="65"/>
                  </a:lnTo>
                  <a:lnTo>
                    <a:pt x="112" y="84"/>
                  </a:lnTo>
                  <a:lnTo>
                    <a:pt x="112" y="102"/>
                  </a:lnTo>
                  <a:lnTo>
                    <a:pt x="94" y="127"/>
                  </a:lnTo>
                  <a:lnTo>
                    <a:pt x="83" y="128"/>
                  </a:lnTo>
                  <a:lnTo>
                    <a:pt x="69" y="151"/>
                  </a:lnTo>
                  <a:lnTo>
                    <a:pt x="69" y="175"/>
                  </a:lnTo>
                  <a:lnTo>
                    <a:pt x="94" y="193"/>
                  </a:lnTo>
                  <a:lnTo>
                    <a:pt x="92" y="204"/>
                  </a:lnTo>
                  <a:lnTo>
                    <a:pt x="83" y="218"/>
                  </a:lnTo>
                  <a:lnTo>
                    <a:pt x="69" y="231"/>
                  </a:lnTo>
                  <a:lnTo>
                    <a:pt x="69" y="272"/>
                  </a:lnTo>
                  <a:lnTo>
                    <a:pt x="48" y="279"/>
                  </a:lnTo>
                  <a:lnTo>
                    <a:pt x="40" y="296"/>
                  </a:lnTo>
                  <a:lnTo>
                    <a:pt x="30" y="296"/>
                  </a:lnTo>
                  <a:lnTo>
                    <a:pt x="23" y="268"/>
                  </a:lnTo>
                  <a:lnTo>
                    <a:pt x="0" y="231"/>
                  </a:lnTo>
                  <a:lnTo>
                    <a:pt x="19" y="197"/>
                  </a:lnTo>
                  <a:lnTo>
                    <a:pt x="21" y="116"/>
                  </a:lnTo>
                  <a:lnTo>
                    <a:pt x="34" y="108"/>
                  </a:lnTo>
                  <a:lnTo>
                    <a:pt x="38" y="63"/>
                  </a:lnTo>
                  <a:lnTo>
                    <a:pt x="75" y="6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A120347D-736D-EF42-A380-EF23FD7ADE62}"/>
                </a:ext>
              </a:extLst>
            </p:cNvPr>
            <p:cNvSpPr>
              <a:spLocks/>
            </p:cNvSpPr>
            <p:nvPr/>
          </p:nvSpPr>
          <p:spPr bwMode="gray">
            <a:xfrm>
              <a:off x="6553200" y="3036991"/>
              <a:ext cx="163116" cy="271463"/>
            </a:xfrm>
            <a:custGeom>
              <a:avLst/>
              <a:gdLst>
                <a:gd name="T0" fmla="*/ 2147483646 w 137"/>
                <a:gd name="T1" fmla="*/ 2147483646 h 228"/>
                <a:gd name="T2" fmla="*/ 2147483646 w 137"/>
                <a:gd name="T3" fmla="*/ 2147483646 h 228"/>
                <a:gd name="T4" fmla="*/ 2147483646 w 137"/>
                <a:gd name="T5" fmla="*/ 2147483646 h 228"/>
                <a:gd name="T6" fmla="*/ 2147483646 w 137"/>
                <a:gd name="T7" fmla="*/ 2147483646 h 228"/>
                <a:gd name="T8" fmla="*/ 2147483646 w 137"/>
                <a:gd name="T9" fmla="*/ 2147483646 h 228"/>
                <a:gd name="T10" fmla="*/ 2147483646 w 137"/>
                <a:gd name="T11" fmla="*/ 2147483646 h 228"/>
                <a:gd name="T12" fmla="*/ 2147483646 w 137"/>
                <a:gd name="T13" fmla="*/ 2147483646 h 228"/>
                <a:gd name="T14" fmla="*/ 2147483646 w 137"/>
                <a:gd name="T15" fmla="*/ 2147483646 h 228"/>
                <a:gd name="T16" fmla="*/ 2147483646 w 137"/>
                <a:gd name="T17" fmla="*/ 2147483646 h 228"/>
                <a:gd name="T18" fmla="*/ 2147483646 w 137"/>
                <a:gd name="T19" fmla="*/ 2147483646 h 228"/>
                <a:gd name="T20" fmla="*/ 2147483646 w 137"/>
                <a:gd name="T21" fmla="*/ 2147483646 h 228"/>
                <a:gd name="T22" fmla="*/ 2147483646 w 137"/>
                <a:gd name="T23" fmla="*/ 2147483646 h 228"/>
                <a:gd name="T24" fmla="*/ 2147483646 w 137"/>
                <a:gd name="T25" fmla="*/ 2147483646 h 228"/>
                <a:gd name="T26" fmla="*/ 2147483646 w 137"/>
                <a:gd name="T27" fmla="*/ 2147483646 h 228"/>
                <a:gd name="T28" fmla="*/ 2147483646 w 137"/>
                <a:gd name="T29" fmla="*/ 2147483646 h 228"/>
                <a:gd name="T30" fmla="*/ 2147483646 w 137"/>
                <a:gd name="T31" fmla="*/ 2147483646 h 228"/>
                <a:gd name="T32" fmla="*/ 2147483646 w 137"/>
                <a:gd name="T33" fmla="*/ 0 h 228"/>
                <a:gd name="T34" fmla="*/ 2147483646 w 137"/>
                <a:gd name="T35" fmla="*/ 2147483646 h 228"/>
                <a:gd name="T36" fmla="*/ 2147483646 w 137"/>
                <a:gd name="T37" fmla="*/ 2147483646 h 228"/>
                <a:gd name="T38" fmla="*/ 2147483646 w 137"/>
                <a:gd name="T39" fmla="*/ 2147483646 h 228"/>
                <a:gd name="T40" fmla="*/ 2147483646 w 137"/>
                <a:gd name="T41" fmla="*/ 2147483646 h 228"/>
                <a:gd name="T42" fmla="*/ 0 w 137"/>
                <a:gd name="T43" fmla="*/ 2147483646 h 228"/>
                <a:gd name="T44" fmla="*/ 2147483646 w 137"/>
                <a:gd name="T45" fmla="*/ 2147483646 h 228"/>
                <a:gd name="T46" fmla="*/ 2147483646 w 137"/>
                <a:gd name="T47" fmla="*/ 2147483646 h 228"/>
                <a:gd name="T48" fmla="*/ 2147483646 w 137"/>
                <a:gd name="T49" fmla="*/ 2147483646 h 228"/>
                <a:gd name="T50" fmla="*/ 2147483646 w 137"/>
                <a:gd name="T51" fmla="*/ 2147483646 h 228"/>
                <a:gd name="T52" fmla="*/ 2147483646 w 137"/>
                <a:gd name="T53" fmla="*/ 2147483646 h 22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37"/>
                <a:gd name="T82" fmla="*/ 0 h 228"/>
                <a:gd name="T83" fmla="*/ 137 w 137"/>
                <a:gd name="T84" fmla="*/ 228 h 22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37" h="228">
                  <a:moveTo>
                    <a:pt x="44" y="98"/>
                  </a:moveTo>
                  <a:lnTo>
                    <a:pt x="55" y="102"/>
                  </a:lnTo>
                  <a:lnTo>
                    <a:pt x="61" y="115"/>
                  </a:lnTo>
                  <a:lnTo>
                    <a:pt x="55" y="123"/>
                  </a:lnTo>
                  <a:lnTo>
                    <a:pt x="22" y="161"/>
                  </a:lnTo>
                  <a:lnTo>
                    <a:pt x="15" y="179"/>
                  </a:lnTo>
                  <a:lnTo>
                    <a:pt x="23" y="208"/>
                  </a:lnTo>
                  <a:lnTo>
                    <a:pt x="49" y="228"/>
                  </a:lnTo>
                  <a:lnTo>
                    <a:pt x="83" y="211"/>
                  </a:lnTo>
                  <a:lnTo>
                    <a:pt x="112" y="207"/>
                  </a:lnTo>
                  <a:lnTo>
                    <a:pt x="137" y="165"/>
                  </a:lnTo>
                  <a:lnTo>
                    <a:pt x="119" y="120"/>
                  </a:lnTo>
                  <a:lnTo>
                    <a:pt x="100" y="76"/>
                  </a:lnTo>
                  <a:lnTo>
                    <a:pt x="103" y="49"/>
                  </a:lnTo>
                  <a:lnTo>
                    <a:pt x="91" y="46"/>
                  </a:lnTo>
                  <a:lnTo>
                    <a:pt x="89" y="26"/>
                  </a:lnTo>
                  <a:lnTo>
                    <a:pt x="73" y="0"/>
                  </a:lnTo>
                  <a:lnTo>
                    <a:pt x="56" y="12"/>
                  </a:lnTo>
                  <a:lnTo>
                    <a:pt x="49" y="41"/>
                  </a:lnTo>
                  <a:lnTo>
                    <a:pt x="31" y="29"/>
                  </a:lnTo>
                  <a:lnTo>
                    <a:pt x="5" y="22"/>
                  </a:lnTo>
                  <a:lnTo>
                    <a:pt x="0" y="29"/>
                  </a:lnTo>
                  <a:lnTo>
                    <a:pt x="10" y="38"/>
                  </a:lnTo>
                  <a:lnTo>
                    <a:pt x="27" y="38"/>
                  </a:lnTo>
                  <a:lnTo>
                    <a:pt x="41" y="62"/>
                  </a:lnTo>
                  <a:lnTo>
                    <a:pt x="44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073BB09C-5872-AD4B-8055-718B5A2D3A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4164" y="3360842"/>
              <a:ext cx="55960" cy="47625"/>
            </a:xfrm>
            <a:custGeom>
              <a:avLst/>
              <a:gdLst>
                <a:gd name="T0" fmla="*/ 2147483646 w 47"/>
                <a:gd name="T1" fmla="*/ 2147483646 h 40"/>
                <a:gd name="T2" fmla="*/ 0 w 47"/>
                <a:gd name="T3" fmla="*/ 0 h 40"/>
                <a:gd name="T4" fmla="*/ 0 w 47"/>
                <a:gd name="T5" fmla="*/ 2147483646 h 40"/>
                <a:gd name="T6" fmla="*/ 2147483646 w 47"/>
                <a:gd name="T7" fmla="*/ 2147483646 h 40"/>
                <a:gd name="T8" fmla="*/ 2147483646 w 47"/>
                <a:gd name="T9" fmla="*/ 2147483646 h 40"/>
                <a:gd name="T10" fmla="*/ 2147483646 w 47"/>
                <a:gd name="T11" fmla="*/ 2147483646 h 40"/>
                <a:gd name="T12" fmla="*/ 2147483646 w 47"/>
                <a:gd name="T13" fmla="*/ 2147483646 h 40"/>
                <a:gd name="T14" fmla="*/ 2147483646 w 47"/>
                <a:gd name="T15" fmla="*/ 2147483646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40"/>
                <a:gd name="T26" fmla="*/ 47 w 47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40">
                  <a:moveTo>
                    <a:pt x="35" y="5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34" y="40"/>
                  </a:lnTo>
                  <a:lnTo>
                    <a:pt x="47" y="37"/>
                  </a:lnTo>
                  <a:lnTo>
                    <a:pt x="47" y="21"/>
                  </a:lnTo>
                  <a:lnTo>
                    <a:pt x="3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81C933E-0163-4447-854A-C6AC0E7AC980}"/>
                </a:ext>
              </a:extLst>
            </p:cNvPr>
            <p:cNvSpPr>
              <a:spLocks/>
            </p:cNvSpPr>
            <p:nvPr/>
          </p:nvSpPr>
          <p:spPr bwMode="gray">
            <a:xfrm>
              <a:off x="6590110" y="3344174"/>
              <a:ext cx="19050" cy="11906"/>
            </a:xfrm>
            <a:custGeom>
              <a:avLst/>
              <a:gdLst>
                <a:gd name="T0" fmla="*/ 2147483646 w 16"/>
                <a:gd name="T1" fmla="*/ 0 h 10"/>
                <a:gd name="T2" fmla="*/ 2147483646 w 16"/>
                <a:gd name="T3" fmla="*/ 0 h 10"/>
                <a:gd name="T4" fmla="*/ 0 w 16"/>
                <a:gd name="T5" fmla="*/ 2147483646 h 10"/>
                <a:gd name="T6" fmla="*/ 2147483646 w 16"/>
                <a:gd name="T7" fmla="*/ 2147483646 h 10"/>
                <a:gd name="T8" fmla="*/ 2147483646 w 16"/>
                <a:gd name="T9" fmla="*/ 2147483646 h 10"/>
                <a:gd name="T10" fmla="*/ 2147483646 w 16"/>
                <a:gd name="T11" fmla="*/ 2147483646 h 10"/>
                <a:gd name="T12" fmla="*/ 2147483646 w 16"/>
                <a:gd name="T13" fmla="*/ 0 h 10"/>
                <a:gd name="T14" fmla="*/ 2147483646 w 16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10"/>
                <a:gd name="T26" fmla="*/ 16 w 16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10">
                  <a:moveTo>
                    <a:pt x="13" y="0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4" y="10"/>
                  </a:lnTo>
                  <a:lnTo>
                    <a:pt x="12" y="10"/>
                  </a:lnTo>
                  <a:lnTo>
                    <a:pt x="16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9B6EFAD-9E4E-6A47-BA22-E47874CC8C68}"/>
                </a:ext>
              </a:extLst>
            </p:cNvPr>
            <p:cNvSpPr>
              <a:spLocks/>
            </p:cNvSpPr>
            <p:nvPr/>
          </p:nvSpPr>
          <p:spPr bwMode="gray">
            <a:xfrm>
              <a:off x="6578204" y="3367985"/>
              <a:ext cx="36909" cy="33338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0 h 28"/>
                <a:gd name="T4" fmla="*/ 0 w 31"/>
                <a:gd name="T5" fmla="*/ 2147483646 h 28"/>
                <a:gd name="T6" fmla="*/ 0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"/>
                <a:gd name="T31" fmla="*/ 0 h 28"/>
                <a:gd name="T32" fmla="*/ 31 w 31"/>
                <a:gd name="T33" fmla="*/ 28 h 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" h="28">
                  <a:moveTo>
                    <a:pt x="22" y="2"/>
                  </a:moveTo>
                  <a:lnTo>
                    <a:pt x="14" y="0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5" y="27"/>
                  </a:lnTo>
                  <a:lnTo>
                    <a:pt x="14" y="28"/>
                  </a:lnTo>
                  <a:lnTo>
                    <a:pt x="30" y="15"/>
                  </a:lnTo>
                  <a:lnTo>
                    <a:pt x="31" y="11"/>
                  </a:lnTo>
                  <a:lnTo>
                    <a:pt x="2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AB9F50D0-AEF0-3B4F-8343-FF4A8B7E78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574631" y="3387037"/>
              <a:ext cx="96441" cy="69056"/>
            </a:xfrm>
            <a:custGeom>
              <a:avLst/>
              <a:gdLst>
                <a:gd name="T0" fmla="*/ 2147483646 w 81"/>
                <a:gd name="T1" fmla="*/ 2147483646 h 58"/>
                <a:gd name="T2" fmla="*/ 2147483646 w 81"/>
                <a:gd name="T3" fmla="*/ 0 h 58"/>
                <a:gd name="T4" fmla="*/ 2147483646 w 81"/>
                <a:gd name="T5" fmla="*/ 2147483646 h 58"/>
                <a:gd name="T6" fmla="*/ 2147483646 w 81"/>
                <a:gd name="T7" fmla="*/ 2147483646 h 58"/>
                <a:gd name="T8" fmla="*/ 2147483646 w 81"/>
                <a:gd name="T9" fmla="*/ 2147483646 h 58"/>
                <a:gd name="T10" fmla="*/ 0 w 81"/>
                <a:gd name="T11" fmla="*/ 2147483646 h 58"/>
                <a:gd name="T12" fmla="*/ 2147483646 w 81"/>
                <a:gd name="T13" fmla="*/ 2147483646 h 58"/>
                <a:gd name="T14" fmla="*/ 2147483646 w 81"/>
                <a:gd name="T15" fmla="*/ 2147483646 h 58"/>
                <a:gd name="T16" fmla="*/ 2147483646 w 81"/>
                <a:gd name="T17" fmla="*/ 2147483646 h 58"/>
                <a:gd name="T18" fmla="*/ 2147483646 w 81"/>
                <a:gd name="T19" fmla="*/ 2147483646 h 58"/>
                <a:gd name="T20" fmla="*/ 2147483646 w 81"/>
                <a:gd name="T21" fmla="*/ 2147483646 h 58"/>
                <a:gd name="T22" fmla="*/ 2147483646 w 81"/>
                <a:gd name="T23" fmla="*/ 2147483646 h 58"/>
                <a:gd name="T24" fmla="*/ 2147483646 w 81"/>
                <a:gd name="T25" fmla="*/ 2147483646 h 58"/>
                <a:gd name="T26" fmla="*/ 2147483646 w 81"/>
                <a:gd name="T27" fmla="*/ 2147483646 h 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1"/>
                <a:gd name="T43" fmla="*/ 0 h 58"/>
                <a:gd name="T44" fmla="*/ 81 w 81"/>
                <a:gd name="T45" fmla="*/ 58 h 5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1" h="58">
                  <a:moveTo>
                    <a:pt x="47" y="1"/>
                  </a:moveTo>
                  <a:lnTo>
                    <a:pt x="35" y="0"/>
                  </a:lnTo>
                  <a:lnTo>
                    <a:pt x="21" y="16"/>
                  </a:lnTo>
                  <a:lnTo>
                    <a:pt x="8" y="16"/>
                  </a:lnTo>
                  <a:lnTo>
                    <a:pt x="8" y="34"/>
                  </a:lnTo>
                  <a:lnTo>
                    <a:pt x="0" y="48"/>
                  </a:lnTo>
                  <a:lnTo>
                    <a:pt x="29" y="48"/>
                  </a:lnTo>
                  <a:lnTo>
                    <a:pt x="37" y="47"/>
                  </a:lnTo>
                  <a:lnTo>
                    <a:pt x="44" y="58"/>
                  </a:lnTo>
                  <a:lnTo>
                    <a:pt x="63" y="56"/>
                  </a:lnTo>
                  <a:lnTo>
                    <a:pt x="81" y="34"/>
                  </a:lnTo>
                  <a:lnTo>
                    <a:pt x="80" y="21"/>
                  </a:lnTo>
                  <a:lnTo>
                    <a:pt x="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FE6C8FF-AEB0-1D4F-8D29-270462318B1D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9401" y="3407277"/>
              <a:ext cx="132160" cy="101203"/>
            </a:xfrm>
            <a:custGeom>
              <a:avLst/>
              <a:gdLst>
                <a:gd name="T0" fmla="*/ 0 w 111"/>
                <a:gd name="T1" fmla="*/ 2147483646 h 85"/>
                <a:gd name="T2" fmla="*/ 2147483646 w 111"/>
                <a:gd name="T3" fmla="*/ 2147483646 h 85"/>
                <a:gd name="T4" fmla="*/ 2147483646 w 111"/>
                <a:gd name="T5" fmla="*/ 2147483646 h 85"/>
                <a:gd name="T6" fmla="*/ 2147483646 w 111"/>
                <a:gd name="T7" fmla="*/ 2147483646 h 85"/>
                <a:gd name="T8" fmla="*/ 2147483646 w 111"/>
                <a:gd name="T9" fmla="*/ 2147483646 h 85"/>
                <a:gd name="T10" fmla="*/ 2147483646 w 111"/>
                <a:gd name="T11" fmla="*/ 2147483646 h 85"/>
                <a:gd name="T12" fmla="*/ 2147483646 w 111"/>
                <a:gd name="T13" fmla="*/ 2147483646 h 85"/>
                <a:gd name="T14" fmla="*/ 2147483646 w 111"/>
                <a:gd name="T15" fmla="*/ 2147483646 h 85"/>
                <a:gd name="T16" fmla="*/ 2147483646 w 111"/>
                <a:gd name="T17" fmla="*/ 2147483646 h 85"/>
                <a:gd name="T18" fmla="*/ 2147483646 w 111"/>
                <a:gd name="T19" fmla="*/ 2147483646 h 85"/>
                <a:gd name="T20" fmla="*/ 2147483646 w 111"/>
                <a:gd name="T21" fmla="*/ 2147483646 h 85"/>
                <a:gd name="T22" fmla="*/ 2147483646 w 111"/>
                <a:gd name="T23" fmla="*/ 2147483646 h 85"/>
                <a:gd name="T24" fmla="*/ 2147483646 w 111"/>
                <a:gd name="T25" fmla="*/ 2147483646 h 85"/>
                <a:gd name="T26" fmla="*/ 2147483646 w 111"/>
                <a:gd name="T27" fmla="*/ 2147483646 h 85"/>
                <a:gd name="T28" fmla="*/ 2147483646 w 111"/>
                <a:gd name="T29" fmla="*/ 0 h 85"/>
                <a:gd name="T30" fmla="*/ 2147483646 w 111"/>
                <a:gd name="T31" fmla="*/ 2147483646 h 85"/>
                <a:gd name="T32" fmla="*/ 2147483646 w 111"/>
                <a:gd name="T33" fmla="*/ 2147483646 h 85"/>
                <a:gd name="T34" fmla="*/ 2147483646 w 111"/>
                <a:gd name="T35" fmla="*/ 2147483646 h 85"/>
                <a:gd name="T36" fmla="*/ 0 w 111"/>
                <a:gd name="T37" fmla="*/ 2147483646 h 85"/>
                <a:gd name="T38" fmla="*/ 0 w 111"/>
                <a:gd name="T39" fmla="*/ 2147483646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1"/>
                <a:gd name="T61" fmla="*/ 0 h 85"/>
                <a:gd name="T62" fmla="*/ 111 w 111"/>
                <a:gd name="T63" fmla="*/ 85 h 8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1" h="85">
                  <a:moveTo>
                    <a:pt x="0" y="45"/>
                  </a:moveTo>
                  <a:lnTo>
                    <a:pt x="8" y="58"/>
                  </a:lnTo>
                  <a:lnTo>
                    <a:pt x="5" y="68"/>
                  </a:lnTo>
                  <a:lnTo>
                    <a:pt x="5" y="76"/>
                  </a:lnTo>
                  <a:lnTo>
                    <a:pt x="9" y="85"/>
                  </a:lnTo>
                  <a:lnTo>
                    <a:pt x="25" y="76"/>
                  </a:lnTo>
                  <a:lnTo>
                    <a:pt x="44" y="77"/>
                  </a:lnTo>
                  <a:lnTo>
                    <a:pt x="59" y="82"/>
                  </a:lnTo>
                  <a:lnTo>
                    <a:pt x="95" y="82"/>
                  </a:lnTo>
                  <a:lnTo>
                    <a:pt x="106" y="58"/>
                  </a:lnTo>
                  <a:lnTo>
                    <a:pt x="111" y="48"/>
                  </a:lnTo>
                  <a:lnTo>
                    <a:pt x="111" y="42"/>
                  </a:lnTo>
                  <a:lnTo>
                    <a:pt x="89" y="11"/>
                  </a:lnTo>
                  <a:lnTo>
                    <a:pt x="69" y="3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39" y="20"/>
                  </a:lnTo>
                  <a:lnTo>
                    <a:pt x="19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D2E182D5-84AE-314D-A050-6606408D8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4860" y="3437043"/>
              <a:ext cx="146447" cy="130969"/>
            </a:xfrm>
            <a:custGeom>
              <a:avLst/>
              <a:gdLst>
                <a:gd name="T0" fmla="*/ 2147483646 w 123"/>
                <a:gd name="T1" fmla="*/ 2147483646 h 110"/>
                <a:gd name="T2" fmla="*/ 2147483646 w 123"/>
                <a:gd name="T3" fmla="*/ 2147483646 h 110"/>
                <a:gd name="T4" fmla="*/ 2147483646 w 123"/>
                <a:gd name="T5" fmla="*/ 2147483646 h 110"/>
                <a:gd name="T6" fmla="*/ 2147483646 w 123"/>
                <a:gd name="T7" fmla="*/ 2147483646 h 110"/>
                <a:gd name="T8" fmla="*/ 2147483646 w 123"/>
                <a:gd name="T9" fmla="*/ 2147483646 h 110"/>
                <a:gd name="T10" fmla="*/ 2147483646 w 123"/>
                <a:gd name="T11" fmla="*/ 2147483646 h 110"/>
                <a:gd name="T12" fmla="*/ 2147483646 w 123"/>
                <a:gd name="T13" fmla="*/ 2147483646 h 110"/>
                <a:gd name="T14" fmla="*/ 2147483646 w 123"/>
                <a:gd name="T15" fmla="*/ 2147483646 h 110"/>
                <a:gd name="T16" fmla="*/ 2147483646 w 123"/>
                <a:gd name="T17" fmla="*/ 2147483646 h 110"/>
                <a:gd name="T18" fmla="*/ 2147483646 w 123"/>
                <a:gd name="T19" fmla="*/ 2147483646 h 110"/>
                <a:gd name="T20" fmla="*/ 2147483646 w 123"/>
                <a:gd name="T21" fmla="*/ 2147483646 h 110"/>
                <a:gd name="T22" fmla="*/ 2147483646 w 123"/>
                <a:gd name="T23" fmla="*/ 2147483646 h 110"/>
                <a:gd name="T24" fmla="*/ 2147483646 w 123"/>
                <a:gd name="T25" fmla="*/ 2147483646 h 110"/>
                <a:gd name="T26" fmla="*/ 0 w 123"/>
                <a:gd name="T27" fmla="*/ 2147483646 h 110"/>
                <a:gd name="T28" fmla="*/ 2147483646 w 123"/>
                <a:gd name="T29" fmla="*/ 2147483646 h 110"/>
                <a:gd name="T30" fmla="*/ 2147483646 w 123"/>
                <a:gd name="T31" fmla="*/ 2147483646 h 110"/>
                <a:gd name="T32" fmla="*/ 2147483646 w 123"/>
                <a:gd name="T33" fmla="*/ 0 h 110"/>
                <a:gd name="T34" fmla="*/ 2147483646 w 123"/>
                <a:gd name="T35" fmla="*/ 2147483646 h 110"/>
                <a:gd name="T36" fmla="*/ 2147483646 w 123"/>
                <a:gd name="T37" fmla="*/ 2147483646 h 110"/>
                <a:gd name="T38" fmla="*/ 2147483646 w 123"/>
                <a:gd name="T39" fmla="*/ 2147483646 h 110"/>
                <a:gd name="T40" fmla="*/ 2147483646 w 123"/>
                <a:gd name="T41" fmla="*/ 2147483646 h 110"/>
                <a:gd name="T42" fmla="*/ 2147483646 w 123"/>
                <a:gd name="T43" fmla="*/ 2147483646 h 110"/>
                <a:gd name="T44" fmla="*/ 2147483646 w 123"/>
                <a:gd name="T45" fmla="*/ 2147483646 h 110"/>
                <a:gd name="T46" fmla="*/ 2147483646 w 123"/>
                <a:gd name="T47" fmla="*/ 2147483646 h 110"/>
                <a:gd name="T48" fmla="*/ 2147483646 w 123"/>
                <a:gd name="T49" fmla="*/ 2147483646 h 110"/>
                <a:gd name="T50" fmla="*/ 2147483646 w 123"/>
                <a:gd name="T51" fmla="*/ 2147483646 h 11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3"/>
                <a:gd name="T79" fmla="*/ 0 h 110"/>
                <a:gd name="T80" fmla="*/ 123 w 123"/>
                <a:gd name="T81" fmla="*/ 110 h 11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3" h="110">
                  <a:moveTo>
                    <a:pt x="118" y="64"/>
                  </a:moveTo>
                  <a:lnTo>
                    <a:pt x="122" y="72"/>
                  </a:lnTo>
                  <a:lnTo>
                    <a:pt x="123" y="81"/>
                  </a:lnTo>
                  <a:lnTo>
                    <a:pt x="119" y="89"/>
                  </a:lnTo>
                  <a:lnTo>
                    <a:pt x="111" y="106"/>
                  </a:lnTo>
                  <a:lnTo>
                    <a:pt x="104" y="108"/>
                  </a:lnTo>
                  <a:lnTo>
                    <a:pt x="94" y="104"/>
                  </a:lnTo>
                  <a:lnTo>
                    <a:pt x="89" y="104"/>
                  </a:lnTo>
                  <a:lnTo>
                    <a:pt x="76" y="110"/>
                  </a:lnTo>
                  <a:lnTo>
                    <a:pt x="60" y="106"/>
                  </a:lnTo>
                  <a:lnTo>
                    <a:pt x="36" y="87"/>
                  </a:lnTo>
                  <a:lnTo>
                    <a:pt x="12" y="74"/>
                  </a:lnTo>
                  <a:lnTo>
                    <a:pt x="3" y="60"/>
                  </a:lnTo>
                  <a:lnTo>
                    <a:pt x="0" y="25"/>
                  </a:lnTo>
                  <a:lnTo>
                    <a:pt x="20" y="9"/>
                  </a:lnTo>
                  <a:lnTo>
                    <a:pt x="43" y="1"/>
                  </a:lnTo>
                  <a:lnTo>
                    <a:pt x="53" y="0"/>
                  </a:lnTo>
                  <a:lnTo>
                    <a:pt x="50" y="8"/>
                  </a:lnTo>
                  <a:lnTo>
                    <a:pt x="51" y="10"/>
                  </a:lnTo>
                  <a:lnTo>
                    <a:pt x="93" y="10"/>
                  </a:lnTo>
                  <a:lnTo>
                    <a:pt x="102" y="10"/>
                  </a:lnTo>
                  <a:lnTo>
                    <a:pt x="117" y="33"/>
                  </a:lnTo>
                  <a:lnTo>
                    <a:pt x="113" y="42"/>
                  </a:lnTo>
                  <a:lnTo>
                    <a:pt x="115" y="54"/>
                  </a:lnTo>
                  <a:lnTo>
                    <a:pt x="11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9D9F1F0D-B263-9449-A0D0-51FB18A1D9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129338" y="3693026"/>
              <a:ext cx="191691" cy="157163"/>
            </a:xfrm>
            <a:custGeom>
              <a:avLst/>
              <a:gdLst>
                <a:gd name="T0" fmla="*/ 2147483646 w 161"/>
                <a:gd name="T1" fmla="*/ 2147483646 h 132"/>
                <a:gd name="T2" fmla="*/ 2147483646 w 161"/>
                <a:gd name="T3" fmla="*/ 2147483646 h 132"/>
                <a:gd name="T4" fmla="*/ 2147483646 w 161"/>
                <a:gd name="T5" fmla="*/ 0 h 132"/>
                <a:gd name="T6" fmla="*/ 2147483646 w 161"/>
                <a:gd name="T7" fmla="*/ 2147483646 h 132"/>
                <a:gd name="T8" fmla="*/ 0 w 161"/>
                <a:gd name="T9" fmla="*/ 2147483646 h 132"/>
                <a:gd name="T10" fmla="*/ 2147483646 w 161"/>
                <a:gd name="T11" fmla="*/ 2147483646 h 132"/>
                <a:gd name="T12" fmla="*/ 2147483646 w 161"/>
                <a:gd name="T13" fmla="*/ 2147483646 h 132"/>
                <a:gd name="T14" fmla="*/ 2147483646 w 161"/>
                <a:gd name="T15" fmla="*/ 2147483646 h 132"/>
                <a:gd name="T16" fmla="*/ 2147483646 w 161"/>
                <a:gd name="T17" fmla="*/ 2147483646 h 132"/>
                <a:gd name="T18" fmla="*/ 2147483646 w 161"/>
                <a:gd name="T19" fmla="*/ 2147483646 h 132"/>
                <a:gd name="T20" fmla="*/ 2147483646 w 161"/>
                <a:gd name="T21" fmla="*/ 2147483646 h 132"/>
                <a:gd name="T22" fmla="*/ 2147483646 w 161"/>
                <a:gd name="T23" fmla="*/ 2147483646 h 132"/>
                <a:gd name="T24" fmla="*/ 2147483646 w 161"/>
                <a:gd name="T25" fmla="*/ 2147483646 h 132"/>
                <a:gd name="T26" fmla="*/ 2147483646 w 161"/>
                <a:gd name="T27" fmla="*/ 2147483646 h 132"/>
                <a:gd name="T28" fmla="*/ 2147483646 w 161"/>
                <a:gd name="T29" fmla="*/ 2147483646 h 132"/>
                <a:gd name="T30" fmla="*/ 2147483646 w 161"/>
                <a:gd name="T31" fmla="*/ 2147483646 h 132"/>
                <a:gd name="T32" fmla="*/ 2147483646 w 161"/>
                <a:gd name="T33" fmla="*/ 2147483646 h 132"/>
                <a:gd name="T34" fmla="*/ 2147483646 w 161"/>
                <a:gd name="T35" fmla="*/ 2147483646 h 132"/>
                <a:gd name="T36" fmla="*/ 2147483646 w 161"/>
                <a:gd name="T37" fmla="*/ 2147483646 h 132"/>
                <a:gd name="T38" fmla="*/ 2147483646 w 161"/>
                <a:gd name="T39" fmla="*/ 2147483646 h 1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61"/>
                <a:gd name="T61" fmla="*/ 0 h 132"/>
                <a:gd name="T62" fmla="*/ 161 w 161"/>
                <a:gd name="T63" fmla="*/ 132 h 1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61" h="132">
                  <a:moveTo>
                    <a:pt x="94" y="7"/>
                  </a:moveTo>
                  <a:lnTo>
                    <a:pt x="28" y="7"/>
                  </a:lnTo>
                  <a:lnTo>
                    <a:pt x="15" y="0"/>
                  </a:lnTo>
                  <a:lnTo>
                    <a:pt x="8" y="2"/>
                  </a:lnTo>
                  <a:lnTo>
                    <a:pt x="0" y="17"/>
                  </a:lnTo>
                  <a:lnTo>
                    <a:pt x="3" y="34"/>
                  </a:lnTo>
                  <a:lnTo>
                    <a:pt x="29" y="37"/>
                  </a:lnTo>
                  <a:lnTo>
                    <a:pt x="32" y="47"/>
                  </a:lnTo>
                  <a:lnTo>
                    <a:pt x="21" y="110"/>
                  </a:lnTo>
                  <a:lnTo>
                    <a:pt x="21" y="121"/>
                  </a:lnTo>
                  <a:lnTo>
                    <a:pt x="39" y="131"/>
                  </a:lnTo>
                  <a:lnTo>
                    <a:pt x="60" y="132"/>
                  </a:lnTo>
                  <a:lnTo>
                    <a:pt x="102" y="122"/>
                  </a:lnTo>
                  <a:lnTo>
                    <a:pt x="122" y="96"/>
                  </a:lnTo>
                  <a:lnTo>
                    <a:pt x="123" y="70"/>
                  </a:lnTo>
                  <a:lnTo>
                    <a:pt x="158" y="37"/>
                  </a:lnTo>
                  <a:lnTo>
                    <a:pt x="161" y="23"/>
                  </a:lnTo>
                  <a:lnTo>
                    <a:pt x="127" y="23"/>
                  </a:lnTo>
                  <a:lnTo>
                    <a:pt x="9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41CE40D4-E5BC-FD41-A5A2-DE0CE1C16E77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8623" y="3740652"/>
              <a:ext cx="44053" cy="101203"/>
            </a:xfrm>
            <a:custGeom>
              <a:avLst/>
              <a:gdLst>
                <a:gd name="T0" fmla="*/ 2147483646 w 37"/>
                <a:gd name="T1" fmla="*/ 0 h 85"/>
                <a:gd name="T2" fmla="*/ 2147483646 w 37"/>
                <a:gd name="T3" fmla="*/ 2147483646 h 85"/>
                <a:gd name="T4" fmla="*/ 0 w 37"/>
                <a:gd name="T5" fmla="*/ 2147483646 h 85"/>
                <a:gd name="T6" fmla="*/ 2147483646 w 37"/>
                <a:gd name="T7" fmla="*/ 2147483646 h 85"/>
                <a:gd name="T8" fmla="*/ 2147483646 w 37"/>
                <a:gd name="T9" fmla="*/ 2147483646 h 85"/>
                <a:gd name="T10" fmla="*/ 2147483646 w 37"/>
                <a:gd name="T11" fmla="*/ 2147483646 h 85"/>
                <a:gd name="T12" fmla="*/ 2147483646 w 37"/>
                <a:gd name="T13" fmla="*/ 2147483646 h 85"/>
                <a:gd name="T14" fmla="*/ 2147483646 w 37"/>
                <a:gd name="T15" fmla="*/ 2147483646 h 85"/>
                <a:gd name="T16" fmla="*/ 2147483646 w 37"/>
                <a:gd name="T17" fmla="*/ 2147483646 h 85"/>
                <a:gd name="T18" fmla="*/ 2147483646 w 37"/>
                <a:gd name="T19" fmla="*/ 2147483646 h 85"/>
                <a:gd name="T20" fmla="*/ 2147483646 w 37"/>
                <a:gd name="T21" fmla="*/ 2147483646 h 85"/>
                <a:gd name="T22" fmla="*/ 2147483646 w 37"/>
                <a:gd name="T23" fmla="*/ 0 h 85"/>
                <a:gd name="T24" fmla="*/ 2147483646 w 37"/>
                <a:gd name="T25" fmla="*/ 0 h 8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7"/>
                <a:gd name="T40" fmla="*/ 0 h 85"/>
                <a:gd name="T41" fmla="*/ 37 w 37"/>
                <a:gd name="T42" fmla="*/ 85 h 8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7" h="85">
                  <a:moveTo>
                    <a:pt x="13" y="0"/>
                  </a:moveTo>
                  <a:lnTo>
                    <a:pt x="9" y="44"/>
                  </a:lnTo>
                  <a:lnTo>
                    <a:pt x="0" y="53"/>
                  </a:lnTo>
                  <a:lnTo>
                    <a:pt x="1" y="58"/>
                  </a:lnTo>
                  <a:lnTo>
                    <a:pt x="8" y="69"/>
                  </a:lnTo>
                  <a:lnTo>
                    <a:pt x="3" y="82"/>
                  </a:lnTo>
                  <a:lnTo>
                    <a:pt x="11" y="85"/>
                  </a:lnTo>
                  <a:lnTo>
                    <a:pt x="26" y="82"/>
                  </a:lnTo>
                  <a:lnTo>
                    <a:pt x="25" y="69"/>
                  </a:lnTo>
                  <a:lnTo>
                    <a:pt x="37" y="9"/>
                  </a:lnTo>
                  <a:lnTo>
                    <a:pt x="34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BCEAB5BF-C7DE-514F-819B-CA50D173B11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1505" y="3777562"/>
              <a:ext cx="21431" cy="11906"/>
            </a:xfrm>
            <a:custGeom>
              <a:avLst/>
              <a:gdLst>
                <a:gd name="T0" fmla="*/ 2147483646 w 18"/>
                <a:gd name="T1" fmla="*/ 0 h 10"/>
                <a:gd name="T2" fmla="*/ 0 w 18"/>
                <a:gd name="T3" fmla="*/ 2147483646 h 10"/>
                <a:gd name="T4" fmla="*/ 2147483646 w 18"/>
                <a:gd name="T5" fmla="*/ 2147483646 h 10"/>
                <a:gd name="T6" fmla="*/ 2147483646 w 18"/>
                <a:gd name="T7" fmla="*/ 2147483646 h 10"/>
                <a:gd name="T8" fmla="*/ 2147483646 w 18"/>
                <a:gd name="T9" fmla="*/ 2147483646 h 10"/>
                <a:gd name="T10" fmla="*/ 2147483646 w 18"/>
                <a:gd name="T11" fmla="*/ 0 h 10"/>
                <a:gd name="T12" fmla="*/ 2147483646 w 18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10"/>
                <a:gd name="T23" fmla="*/ 18 w 18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10">
                  <a:moveTo>
                    <a:pt x="8" y="0"/>
                  </a:moveTo>
                  <a:lnTo>
                    <a:pt x="0" y="3"/>
                  </a:lnTo>
                  <a:lnTo>
                    <a:pt x="1" y="10"/>
                  </a:lnTo>
                  <a:lnTo>
                    <a:pt x="13" y="10"/>
                  </a:lnTo>
                  <a:lnTo>
                    <a:pt x="18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42AFEFE2-E4B7-BB49-B0A0-E18942930B8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6755" y="3752559"/>
              <a:ext cx="26194" cy="44053"/>
            </a:xfrm>
            <a:custGeom>
              <a:avLst/>
              <a:gdLst>
                <a:gd name="T0" fmla="*/ 2147483646 w 22"/>
                <a:gd name="T1" fmla="*/ 0 h 37"/>
                <a:gd name="T2" fmla="*/ 0 w 22"/>
                <a:gd name="T3" fmla="*/ 2147483646 h 37"/>
                <a:gd name="T4" fmla="*/ 2147483646 w 22"/>
                <a:gd name="T5" fmla="*/ 2147483646 h 37"/>
                <a:gd name="T6" fmla="*/ 2147483646 w 22"/>
                <a:gd name="T7" fmla="*/ 2147483646 h 37"/>
                <a:gd name="T8" fmla="*/ 2147483646 w 22"/>
                <a:gd name="T9" fmla="*/ 2147483646 h 37"/>
                <a:gd name="T10" fmla="*/ 2147483646 w 22"/>
                <a:gd name="T11" fmla="*/ 2147483646 h 37"/>
                <a:gd name="T12" fmla="*/ 2147483646 w 22"/>
                <a:gd name="T13" fmla="*/ 0 h 37"/>
                <a:gd name="T14" fmla="*/ 2147483646 w 22"/>
                <a:gd name="T15" fmla="*/ 0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37"/>
                <a:gd name="T26" fmla="*/ 22 w 22"/>
                <a:gd name="T27" fmla="*/ 37 h 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37">
                  <a:moveTo>
                    <a:pt x="14" y="0"/>
                  </a:moveTo>
                  <a:lnTo>
                    <a:pt x="0" y="8"/>
                  </a:lnTo>
                  <a:lnTo>
                    <a:pt x="2" y="34"/>
                  </a:lnTo>
                  <a:lnTo>
                    <a:pt x="13" y="37"/>
                  </a:lnTo>
                  <a:lnTo>
                    <a:pt x="22" y="29"/>
                  </a:lnTo>
                  <a:lnTo>
                    <a:pt x="22" y="3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77CB2733-2CCC-3142-A318-D1E7E3C1DC4F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2706" y="3713267"/>
              <a:ext cx="15479" cy="29766"/>
            </a:xfrm>
            <a:custGeom>
              <a:avLst/>
              <a:gdLst>
                <a:gd name="T0" fmla="*/ 2147483646 w 13"/>
                <a:gd name="T1" fmla="*/ 0 h 25"/>
                <a:gd name="T2" fmla="*/ 0 w 13"/>
                <a:gd name="T3" fmla="*/ 2147483646 h 25"/>
                <a:gd name="T4" fmla="*/ 0 w 13"/>
                <a:gd name="T5" fmla="*/ 2147483646 h 25"/>
                <a:gd name="T6" fmla="*/ 2147483646 w 13"/>
                <a:gd name="T7" fmla="*/ 2147483646 h 25"/>
                <a:gd name="T8" fmla="*/ 2147483646 w 13"/>
                <a:gd name="T9" fmla="*/ 2147483646 h 25"/>
                <a:gd name="T10" fmla="*/ 2147483646 w 13"/>
                <a:gd name="T11" fmla="*/ 2147483646 h 25"/>
                <a:gd name="T12" fmla="*/ 2147483646 w 13"/>
                <a:gd name="T13" fmla="*/ 0 h 25"/>
                <a:gd name="T14" fmla="*/ 2147483646 w 13"/>
                <a:gd name="T15" fmla="*/ 0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25"/>
                <a:gd name="T26" fmla="*/ 13 w 13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25">
                  <a:moveTo>
                    <a:pt x="11" y="0"/>
                  </a:moveTo>
                  <a:lnTo>
                    <a:pt x="0" y="11"/>
                  </a:lnTo>
                  <a:lnTo>
                    <a:pt x="0" y="20"/>
                  </a:lnTo>
                  <a:lnTo>
                    <a:pt x="8" y="25"/>
                  </a:lnTo>
                  <a:lnTo>
                    <a:pt x="11" y="24"/>
                  </a:lnTo>
                  <a:lnTo>
                    <a:pt x="13" y="1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D0153826-275E-7144-8115-A9EB8909B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347" y="3538246"/>
              <a:ext cx="194072" cy="177403"/>
            </a:xfrm>
            <a:custGeom>
              <a:avLst/>
              <a:gdLst>
                <a:gd name="T0" fmla="*/ 2147483646 w 163"/>
                <a:gd name="T1" fmla="*/ 0 h 149"/>
                <a:gd name="T2" fmla="*/ 2147483646 w 163"/>
                <a:gd name="T3" fmla="*/ 2147483646 h 149"/>
                <a:gd name="T4" fmla="*/ 2147483646 w 163"/>
                <a:gd name="T5" fmla="*/ 2147483646 h 149"/>
                <a:gd name="T6" fmla="*/ 2147483646 w 163"/>
                <a:gd name="T7" fmla="*/ 2147483646 h 149"/>
                <a:gd name="T8" fmla="*/ 2147483646 w 163"/>
                <a:gd name="T9" fmla="*/ 2147483646 h 149"/>
                <a:gd name="T10" fmla="*/ 2147483646 w 163"/>
                <a:gd name="T11" fmla="*/ 2147483646 h 149"/>
                <a:gd name="T12" fmla="*/ 2147483646 w 163"/>
                <a:gd name="T13" fmla="*/ 2147483646 h 149"/>
                <a:gd name="T14" fmla="*/ 0 w 163"/>
                <a:gd name="T15" fmla="*/ 2147483646 h 149"/>
                <a:gd name="T16" fmla="*/ 0 w 163"/>
                <a:gd name="T17" fmla="*/ 2147483646 h 149"/>
                <a:gd name="T18" fmla="*/ 2147483646 w 163"/>
                <a:gd name="T19" fmla="*/ 2147483646 h 149"/>
                <a:gd name="T20" fmla="*/ 2147483646 w 163"/>
                <a:gd name="T21" fmla="*/ 2147483646 h 149"/>
                <a:gd name="T22" fmla="*/ 2147483646 w 163"/>
                <a:gd name="T23" fmla="*/ 2147483646 h 149"/>
                <a:gd name="T24" fmla="*/ 2147483646 w 163"/>
                <a:gd name="T25" fmla="*/ 2147483646 h 149"/>
                <a:gd name="T26" fmla="*/ 2147483646 w 163"/>
                <a:gd name="T27" fmla="*/ 2147483646 h 149"/>
                <a:gd name="T28" fmla="*/ 2147483646 w 163"/>
                <a:gd name="T29" fmla="*/ 2147483646 h 149"/>
                <a:gd name="T30" fmla="*/ 2147483646 w 163"/>
                <a:gd name="T31" fmla="*/ 2147483646 h 149"/>
                <a:gd name="T32" fmla="*/ 2147483646 w 163"/>
                <a:gd name="T33" fmla="*/ 2147483646 h 149"/>
                <a:gd name="T34" fmla="*/ 2147483646 w 163"/>
                <a:gd name="T35" fmla="*/ 2147483646 h 149"/>
                <a:gd name="T36" fmla="*/ 2147483646 w 163"/>
                <a:gd name="T37" fmla="*/ 2147483646 h 149"/>
                <a:gd name="T38" fmla="*/ 2147483646 w 163"/>
                <a:gd name="T39" fmla="*/ 2147483646 h 149"/>
                <a:gd name="T40" fmla="*/ 2147483646 w 163"/>
                <a:gd name="T41" fmla="*/ 2147483646 h 149"/>
                <a:gd name="T42" fmla="*/ 2147483646 w 163"/>
                <a:gd name="T43" fmla="*/ 2147483646 h 149"/>
                <a:gd name="T44" fmla="*/ 2147483646 w 163"/>
                <a:gd name="T45" fmla="*/ 2147483646 h 149"/>
                <a:gd name="T46" fmla="*/ 2147483646 w 163"/>
                <a:gd name="T47" fmla="*/ 2147483646 h 149"/>
                <a:gd name="T48" fmla="*/ 2147483646 w 163"/>
                <a:gd name="T49" fmla="*/ 2147483646 h 149"/>
                <a:gd name="T50" fmla="*/ 2147483646 w 163"/>
                <a:gd name="T51" fmla="*/ 2147483646 h 149"/>
                <a:gd name="T52" fmla="*/ 2147483646 w 163"/>
                <a:gd name="T53" fmla="*/ 2147483646 h 149"/>
                <a:gd name="T54" fmla="*/ 2147483646 w 163"/>
                <a:gd name="T55" fmla="*/ 2147483646 h 149"/>
                <a:gd name="T56" fmla="*/ 2147483646 w 163"/>
                <a:gd name="T57" fmla="*/ 2147483646 h 149"/>
                <a:gd name="T58" fmla="*/ 2147483646 w 163"/>
                <a:gd name="T59" fmla="*/ 2147483646 h 149"/>
                <a:gd name="T60" fmla="*/ 2147483646 w 163"/>
                <a:gd name="T61" fmla="*/ 0 h 149"/>
                <a:gd name="T62" fmla="*/ 2147483646 w 163"/>
                <a:gd name="T63" fmla="*/ 0 h 14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63"/>
                <a:gd name="T97" fmla="*/ 0 h 149"/>
                <a:gd name="T98" fmla="*/ 163 w 163"/>
                <a:gd name="T99" fmla="*/ 149 h 14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63" h="149">
                  <a:moveTo>
                    <a:pt x="94" y="0"/>
                  </a:moveTo>
                  <a:lnTo>
                    <a:pt x="84" y="2"/>
                  </a:lnTo>
                  <a:lnTo>
                    <a:pt x="60" y="27"/>
                  </a:lnTo>
                  <a:lnTo>
                    <a:pt x="54" y="27"/>
                  </a:lnTo>
                  <a:lnTo>
                    <a:pt x="44" y="21"/>
                  </a:lnTo>
                  <a:lnTo>
                    <a:pt x="38" y="22"/>
                  </a:lnTo>
                  <a:lnTo>
                    <a:pt x="33" y="3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24" y="61"/>
                  </a:lnTo>
                  <a:lnTo>
                    <a:pt x="50" y="82"/>
                  </a:lnTo>
                  <a:lnTo>
                    <a:pt x="50" y="108"/>
                  </a:lnTo>
                  <a:lnTo>
                    <a:pt x="35" y="133"/>
                  </a:lnTo>
                  <a:lnTo>
                    <a:pt x="67" y="147"/>
                  </a:lnTo>
                  <a:lnTo>
                    <a:pt x="98" y="149"/>
                  </a:lnTo>
                  <a:lnTo>
                    <a:pt x="107" y="138"/>
                  </a:lnTo>
                  <a:lnTo>
                    <a:pt x="128" y="138"/>
                  </a:lnTo>
                  <a:lnTo>
                    <a:pt x="133" y="144"/>
                  </a:lnTo>
                  <a:lnTo>
                    <a:pt x="153" y="142"/>
                  </a:lnTo>
                  <a:lnTo>
                    <a:pt x="163" y="129"/>
                  </a:lnTo>
                  <a:lnTo>
                    <a:pt x="150" y="113"/>
                  </a:lnTo>
                  <a:lnTo>
                    <a:pt x="149" y="103"/>
                  </a:lnTo>
                  <a:lnTo>
                    <a:pt x="152" y="93"/>
                  </a:lnTo>
                  <a:lnTo>
                    <a:pt x="145" y="83"/>
                  </a:lnTo>
                  <a:lnTo>
                    <a:pt x="135" y="87"/>
                  </a:lnTo>
                  <a:lnTo>
                    <a:pt x="133" y="78"/>
                  </a:lnTo>
                  <a:lnTo>
                    <a:pt x="158" y="52"/>
                  </a:lnTo>
                  <a:lnTo>
                    <a:pt x="158" y="35"/>
                  </a:lnTo>
                  <a:lnTo>
                    <a:pt x="141" y="26"/>
                  </a:lnTo>
                  <a:lnTo>
                    <a:pt x="133" y="25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3BBDBD31-BCC3-1745-9456-6686CA4D261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6982" y="3472762"/>
              <a:ext cx="55960" cy="60722"/>
            </a:xfrm>
            <a:custGeom>
              <a:avLst/>
              <a:gdLst>
                <a:gd name="T0" fmla="*/ 2147483646 w 47"/>
                <a:gd name="T1" fmla="*/ 0 h 51"/>
                <a:gd name="T2" fmla="*/ 2147483646 w 47"/>
                <a:gd name="T3" fmla="*/ 2147483646 h 51"/>
                <a:gd name="T4" fmla="*/ 2147483646 w 47"/>
                <a:gd name="T5" fmla="*/ 2147483646 h 51"/>
                <a:gd name="T6" fmla="*/ 2147483646 w 47"/>
                <a:gd name="T7" fmla="*/ 2147483646 h 51"/>
                <a:gd name="T8" fmla="*/ 2147483646 w 47"/>
                <a:gd name="T9" fmla="*/ 2147483646 h 51"/>
                <a:gd name="T10" fmla="*/ 2147483646 w 47"/>
                <a:gd name="T11" fmla="*/ 2147483646 h 51"/>
                <a:gd name="T12" fmla="*/ 0 w 47"/>
                <a:gd name="T13" fmla="*/ 2147483646 h 51"/>
                <a:gd name="T14" fmla="*/ 2147483646 w 47"/>
                <a:gd name="T15" fmla="*/ 2147483646 h 51"/>
                <a:gd name="T16" fmla="*/ 2147483646 w 47"/>
                <a:gd name="T17" fmla="*/ 2147483646 h 51"/>
                <a:gd name="T18" fmla="*/ 2147483646 w 47"/>
                <a:gd name="T19" fmla="*/ 2147483646 h 51"/>
                <a:gd name="T20" fmla="*/ 2147483646 w 47"/>
                <a:gd name="T21" fmla="*/ 2147483646 h 51"/>
                <a:gd name="T22" fmla="*/ 2147483646 w 47"/>
                <a:gd name="T23" fmla="*/ 2147483646 h 51"/>
                <a:gd name="T24" fmla="*/ 2147483646 w 47"/>
                <a:gd name="T25" fmla="*/ 0 h 51"/>
                <a:gd name="T26" fmla="*/ 2147483646 w 47"/>
                <a:gd name="T27" fmla="*/ 0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"/>
                <a:gd name="T43" fmla="*/ 0 h 51"/>
                <a:gd name="T44" fmla="*/ 47 w 47"/>
                <a:gd name="T45" fmla="*/ 51 h 5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" h="51">
                  <a:moveTo>
                    <a:pt x="42" y="0"/>
                  </a:moveTo>
                  <a:lnTo>
                    <a:pt x="19" y="12"/>
                  </a:lnTo>
                  <a:lnTo>
                    <a:pt x="24" y="16"/>
                  </a:lnTo>
                  <a:lnTo>
                    <a:pt x="24" y="27"/>
                  </a:lnTo>
                  <a:lnTo>
                    <a:pt x="19" y="26"/>
                  </a:lnTo>
                  <a:lnTo>
                    <a:pt x="13" y="18"/>
                  </a:lnTo>
                  <a:lnTo>
                    <a:pt x="0" y="39"/>
                  </a:lnTo>
                  <a:lnTo>
                    <a:pt x="21" y="43"/>
                  </a:lnTo>
                  <a:lnTo>
                    <a:pt x="28" y="51"/>
                  </a:lnTo>
                  <a:lnTo>
                    <a:pt x="33" y="51"/>
                  </a:lnTo>
                  <a:lnTo>
                    <a:pt x="35" y="34"/>
                  </a:lnTo>
                  <a:lnTo>
                    <a:pt x="47" y="27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3F828B12-3C52-1542-B3E1-7AE072BCDD5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1030" y="3523959"/>
              <a:ext cx="54769" cy="40481"/>
            </a:xfrm>
            <a:custGeom>
              <a:avLst/>
              <a:gdLst>
                <a:gd name="T0" fmla="*/ 2147483646 w 46"/>
                <a:gd name="T1" fmla="*/ 0 h 34"/>
                <a:gd name="T2" fmla="*/ 0 w 46"/>
                <a:gd name="T3" fmla="*/ 2147483646 h 34"/>
                <a:gd name="T4" fmla="*/ 2147483646 w 46"/>
                <a:gd name="T5" fmla="*/ 2147483646 h 34"/>
                <a:gd name="T6" fmla="*/ 2147483646 w 46"/>
                <a:gd name="T7" fmla="*/ 2147483646 h 34"/>
                <a:gd name="T8" fmla="*/ 2147483646 w 46"/>
                <a:gd name="T9" fmla="*/ 2147483646 h 34"/>
                <a:gd name="T10" fmla="*/ 2147483646 w 46"/>
                <a:gd name="T11" fmla="*/ 2147483646 h 34"/>
                <a:gd name="T12" fmla="*/ 2147483646 w 46"/>
                <a:gd name="T13" fmla="*/ 2147483646 h 34"/>
                <a:gd name="T14" fmla="*/ 2147483646 w 46"/>
                <a:gd name="T15" fmla="*/ 2147483646 h 34"/>
                <a:gd name="T16" fmla="*/ 2147483646 w 46"/>
                <a:gd name="T17" fmla="*/ 0 h 34"/>
                <a:gd name="T18" fmla="*/ 2147483646 w 46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34"/>
                <a:gd name="T32" fmla="*/ 46 w 46"/>
                <a:gd name="T33" fmla="*/ 34 h 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34">
                  <a:moveTo>
                    <a:pt x="3" y="0"/>
                  </a:moveTo>
                  <a:lnTo>
                    <a:pt x="0" y="8"/>
                  </a:lnTo>
                  <a:lnTo>
                    <a:pt x="35" y="31"/>
                  </a:lnTo>
                  <a:lnTo>
                    <a:pt x="46" y="34"/>
                  </a:lnTo>
                  <a:lnTo>
                    <a:pt x="46" y="24"/>
                  </a:lnTo>
                  <a:lnTo>
                    <a:pt x="38" y="13"/>
                  </a:lnTo>
                  <a:lnTo>
                    <a:pt x="31" y="13"/>
                  </a:lnTo>
                  <a:lnTo>
                    <a:pt x="24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ECCE787A-25E0-1F4A-A5A0-221C505B69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1036" y="3447757"/>
              <a:ext cx="134540" cy="166688"/>
            </a:xfrm>
            <a:custGeom>
              <a:avLst/>
              <a:gdLst>
                <a:gd name="T0" fmla="*/ 2147483646 w 113"/>
                <a:gd name="T1" fmla="*/ 2147483646 h 140"/>
                <a:gd name="T2" fmla="*/ 2147483646 w 113"/>
                <a:gd name="T3" fmla="*/ 2147483646 h 140"/>
                <a:gd name="T4" fmla="*/ 2147483646 w 113"/>
                <a:gd name="T5" fmla="*/ 2147483646 h 140"/>
                <a:gd name="T6" fmla="*/ 2147483646 w 113"/>
                <a:gd name="T7" fmla="*/ 0 h 140"/>
                <a:gd name="T8" fmla="*/ 2147483646 w 113"/>
                <a:gd name="T9" fmla="*/ 2147483646 h 140"/>
                <a:gd name="T10" fmla="*/ 2147483646 w 113"/>
                <a:gd name="T11" fmla="*/ 2147483646 h 140"/>
                <a:gd name="T12" fmla="*/ 2147483646 w 113"/>
                <a:gd name="T13" fmla="*/ 2147483646 h 140"/>
                <a:gd name="T14" fmla="*/ 2147483646 w 113"/>
                <a:gd name="T15" fmla="*/ 2147483646 h 140"/>
                <a:gd name="T16" fmla="*/ 2147483646 w 113"/>
                <a:gd name="T17" fmla="*/ 2147483646 h 140"/>
                <a:gd name="T18" fmla="*/ 2147483646 w 113"/>
                <a:gd name="T19" fmla="*/ 2147483646 h 140"/>
                <a:gd name="T20" fmla="*/ 2147483646 w 113"/>
                <a:gd name="T21" fmla="*/ 2147483646 h 140"/>
                <a:gd name="T22" fmla="*/ 2147483646 w 113"/>
                <a:gd name="T23" fmla="*/ 2147483646 h 140"/>
                <a:gd name="T24" fmla="*/ 2147483646 w 113"/>
                <a:gd name="T25" fmla="*/ 2147483646 h 140"/>
                <a:gd name="T26" fmla="*/ 2147483646 w 113"/>
                <a:gd name="T27" fmla="*/ 2147483646 h 140"/>
                <a:gd name="T28" fmla="*/ 2147483646 w 113"/>
                <a:gd name="T29" fmla="*/ 2147483646 h 140"/>
                <a:gd name="T30" fmla="*/ 2147483646 w 113"/>
                <a:gd name="T31" fmla="*/ 2147483646 h 140"/>
                <a:gd name="T32" fmla="*/ 2147483646 w 113"/>
                <a:gd name="T33" fmla="*/ 2147483646 h 140"/>
                <a:gd name="T34" fmla="*/ 2147483646 w 113"/>
                <a:gd name="T35" fmla="*/ 2147483646 h 140"/>
                <a:gd name="T36" fmla="*/ 2147483646 w 113"/>
                <a:gd name="T37" fmla="*/ 2147483646 h 140"/>
                <a:gd name="T38" fmla="*/ 2147483646 w 113"/>
                <a:gd name="T39" fmla="*/ 2147483646 h 140"/>
                <a:gd name="T40" fmla="*/ 2147483646 w 113"/>
                <a:gd name="T41" fmla="*/ 2147483646 h 140"/>
                <a:gd name="T42" fmla="*/ 2147483646 w 113"/>
                <a:gd name="T43" fmla="*/ 2147483646 h 140"/>
                <a:gd name="T44" fmla="*/ 2147483646 w 113"/>
                <a:gd name="T45" fmla="*/ 2147483646 h 140"/>
                <a:gd name="T46" fmla="*/ 2147483646 w 113"/>
                <a:gd name="T47" fmla="*/ 2147483646 h 140"/>
                <a:gd name="T48" fmla="*/ 2147483646 w 113"/>
                <a:gd name="T49" fmla="*/ 2147483646 h 140"/>
                <a:gd name="T50" fmla="*/ 0 w 113"/>
                <a:gd name="T51" fmla="*/ 2147483646 h 140"/>
                <a:gd name="T52" fmla="*/ 2147483646 w 113"/>
                <a:gd name="T53" fmla="*/ 2147483646 h 140"/>
                <a:gd name="T54" fmla="*/ 2147483646 w 113"/>
                <a:gd name="T55" fmla="*/ 2147483646 h 140"/>
                <a:gd name="T56" fmla="*/ 2147483646 w 113"/>
                <a:gd name="T57" fmla="*/ 2147483646 h 140"/>
                <a:gd name="T58" fmla="*/ 2147483646 w 113"/>
                <a:gd name="T59" fmla="*/ 2147483646 h 14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3"/>
                <a:gd name="T91" fmla="*/ 0 h 140"/>
                <a:gd name="T92" fmla="*/ 113 w 113"/>
                <a:gd name="T93" fmla="*/ 140 h 14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3" h="140">
                  <a:moveTo>
                    <a:pt x="10" y="18"/>
                  </a:moveTo>
                  <a:lnTo>
                    <a:pt x="30" y="16"/>
                  </a:lnTo>
                  <a:lnTo>
                    <a:pt x="30" y="3"/>
                  </a:lnTo>
                  <a:lnTo>
                    <a:pt x="46" y="0"/>
                  </a:lnTo>
                  <a:lnTo>
                    <a:pt x="53" y="9"/>
                  </a:lnTo>
                  <a:lnTo>
                    <a:pt x="63" y="9"/>
                  </a:lnTo>
                  <a:lnTo>
                    <a:pt x="77" y="4"/>
                  </a:lnTo>
                  <a:lnTo>
                    <a:pt x="90" y="7"/>
                  </a:lnTo>
                  <a:lnTo>
                    <a:pt x="100" y="17"/>
                  </a:lnTo>
                  <a:lnTo>
                    <a:pt x="102" y="52"/>
                  </a:lnTo>
                  <a:lnTo>
                    <a:pt x="113" y="68"/>
                  </a:lnTo>
                  <a:lnTo>
                    <a:pt x="99" y="69"/>
                  </a:lnTo>
                  <a:lnTo>
                    <a:pt x="74" y="85"/>
                  </a:lnTo>
                  <a:lnTo>
                    <a:pt x="77" y="90"/>
                  </a:lnTo>
                  <a:lnTo>
                    <a:pt x="98" y="110"/>
                  </a:lnTo>
                  <a:lnTo>
                    <a:pt x="96" y="120"/>
                  </a:lnTo>
                  <a:lnTo>
                    <a:pt x="77" y="131"/>
                  </a:lnTo>
                  <a:lnTo>
                    <a:pt x="57" y="131"/>
                  </a:lnTo>
                  <a:lnTo>
                    <a:pt x="53" y="140"/>
                  </a:lnTo>
                  <a:lnTo>
                    <a:pt x="43" y="140"/>
                  </a:lnTo>
                  <a:lnTo>
                    <a:pt x="39" y="131"/>
                  </a:lnTo>
                  <a:lnTo>
                    <a:pt x="22" y="127"/>
                  </a:lnTo>
                  <a:lnTo>
                    <a:pt x="22" y="110"/>
                  </a:lnTo>
                  <a:lnTo>
                    <a:pt x="8" y="99"/>
                  </a:lnTo>
                  <a:lnTo>
                    <a:pt x="9" y="88"/>
                  </a:lnTo>
                  <a:lnTo>
                    <a:pt x="0" y="75"/>
                  </a:lnTo>
                  <a:lnTo>
                    <a:pt x="2" y="58"/>
                  </a:lnTo>
                  <a:lnTo>
                    <a:pt x="15" y="51"/>
                  </a:ln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E859955E-4400-E345-93E9-062014B16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2467" y="3367987"/>
              <a:ext cx="40481" cy="78581"/>
            </a:xfrm>
            <a:custGeom>
              <a:avLst/>
              <a:gdLst>
                <a:gd name="T0" fmla="*/ 2147483646 w 34"/>
                <a:gd name="T1" fmla="*/ 0 h 66"/>
                <a:gd name="T2" fmla="*/ 0 w 34"/>
                <a:gd name="T3" fmla="*/ 2147483646 h 66"/>
                <a:gd name="T4" fmla="*/ 0 w 34"/>
                <a:gd name="T5" fmla="*/ 2147483646 h 66"/>
                <a:gd name="T6" fmla="*/ 2147483646 w 34"/>
                <a:gd name="T7" fmla="*/ 2147483646 h 66"/>
                <a:gd name="T8" fmla="*/ 2147483646 w 34"/>
                <a:gd name="T9" fmla="*/ 2147483646 h 66"/>
                <a:gd name="T10" fmla="*/ 2147483646 w 34"/>
                <a:gd name="T11" fmla="*/ 2147483646 h 66"/>
                <a:gd name="T12" fmla="*/ 2147483646 w 34"/>
                <a:gd name="T13" fmla="*/ 2147483646 h 66"/>
                <a:gd name="T14" fmla="*/ 2147483646 w 34"/>
                <a:gd name="T15" fmla="*/ 2147483646 h 66"/>
                <a:gd name="T16" fmla="*/ 2147483646 w 34"/>
                <a:gd name="T17" fmla="*/ 0 h 66"/>
                <a:gd name="T18" fmla="*/ 2147483646 w 34"/>
                <a:gd name="T19" fmla="*/ 0 h 66"/>
                <a:gd name="T20" fmla="*/ 2147483646 w 34"/>
                <a:gd name="T21" fmla="*/ 0 h 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4"/>
                <a:gd name="T34" fmla="*/ 0 h 66"/>
                <a:gd name="T35" fmla="*/ 34 w 34"/>
                <a:gd name="T36" fmla="*/ 66 h 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4" h="66">
                  <a:moveTo>
                    <a:pt x="22" y="0"/>
                  </a:moveTo>
                  <a:lnTo>
                    <a:pt x="0" y="24"/>
                  </a:lnTo>
                  <a:lnTo>
                    <a:pt x="0" y="40"/>
                  </a:lnTo>
                  <a:lnTo>
                    <a:pt x="9" y="66"/>
                  </a:lnTo>
                  <a:lnTo>
                    <a:pt x="25" y="63"/>
                  </a:lnTo>
                  <a:lnTo>
                    <a:pt x="24" y="42"/>
                  </a:lnTo>
                  <a:lnTo>
                    <a:pt x="34" y="29"/>
                  </a:lnTo>
                  <a:lnTo>
                    <a:pt x="34" y="20"/>
                  </a:lnTo>
                  <a:lnTo>
                    <a:pt x="26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6707C5C9-83A0-EF4A-964B-3D7C666868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4138" y="3417992"/>
              <a:ext cx="20241" cy="19050"/>
            </a:xfrm>
            <a:custGeom>
              <a:avLst/>
              <a:gdLst>
                <a:gd name="T0" fmla="*/ 2147483646 w 17"/>
                <a:gd name="T1" fmla="*/ 0 h 16"/>
                <a:gd name="T2" fmla="*/ 2147483646 w 17"/>
                <a:gd name="T3" fmla="*/ 0 h 16"/>
                <a:gd name="T4" fmla="*/ 0 w 17"/>
                <a:gd name="T5" fmla="*/ 2147483646 h 16"/>
                <a:gd name="T6" fmla="*/ 2147483646 w 17"/>
                <a:gd name="T7" fmla="*/ 2147483646 h 16"/>
                <a:gd name="T8" fmla="*/ 2147483646 w 17"/>
                <a:gd name="T9" fmla="*/ 2147483646 h 16"/>
                <a:gd name="T10" fmla="*/ 2147483646 w 17"/>
                <a:gd name="T11" fmla="*/ 2147483646 h 16"/>
                <a:gd name="T12" fmla="*/ 2147483646 w 17"/>
                <a:gd name="T13" fmla="*/ 0 h 16"/>
                <a:gd name="T14" fmla="*/ 2147483646 w 17"/>
                <a:gd name="T15" fmla="*/ 0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6"/>
                <a:gd name="T26" fmla="*/ 17 w 17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6">
                  <a:moveTo>
                    <a:pt x="12" y="0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2" y="16"/>
                  </a:lnTo>
                  <a:lnTo>
                    <a:pt x="16" y="16"/>
                  </a:lnTo>
                  <a:lnTo>
                    <a:pt x="17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F60957B2-D788-2544-8E9B-5563932430E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104" y="3360841"/>
              <a:ext cx="19050" cy="25004"/>
            </a:xfrm>
            <a:custGeom>
              <a:avLst/>
              <a:gdLst>
                <a:gd name="T0" fmla="*/ 2147483646 w 16"/>
                <a:gd name="T1" fmla="*/ 0 h 21"/>
                <a:gd name="T2" fmla="*/ 0 w 16"/>
                <a:gd name="T3" fmla="*/ 2147483646 h 21"/>
                <a:gd name="T4" fmla="*/ 2147483646 w 16"/>
                <a:gd name="T5" fmla="*/ 2147483646 h 21"/>
                <a:gd name="T6" fmla="*/ 2147483646 w 16"/>
                <a:gd name="T7" fmla="*/ 2147483646 h 21"/>
                <a:gd name="T8" fmla="*/ 2147483646 w 16"/>
                <a:gd name="T9" fmla="*/ 0 h 21"/>
                <a:gd name="T10" fmla="*/ 2147483646 w 16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21"/>
                <a:gd name="T20" fmla="*/ 16 w 16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21">
                  <a:moveTo>
                    <a:pt x="12" y="0"/>
                  </a:moveTo>
                  <a:lnTo>
                    <a:pt x="0" y="8"/>
                  </a:lnTo>
                  <a:lnTo>
                    <a:pt x="7" y="21"/>
                  </a:lnTo>
                  <a:lnTo>
                    <a:pt x="16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B3B9672-B250-024E-8F7C-C2C7B8EEA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7464" y="3603730"/>
              <a:ext cx="70247" cy="46435"/>
            </a:xfrm>
            <a:custGeom>
              <a:avLst/>
              <a:gdLst>
                <a:gd name="T0" fmla="*/ 2147483646 w 59"/>
                <a:gd name="T1" fmla="*/ 0 h 39"/>
                <a:gd name="T2" fmla="*/ 0 w 59"/>
                <a:gd name="T3" fmla="*/ 2147483646 h 39"/>
                <a:gd name="T4" fmla="*/ 0 w 59"/>
                <a:gd name="T5" fmla="*/ 2147483646 h 39"/>
                <a:gd name="T6" fmla="*/ 2147483646 w 59"/>
                <a:gd name="T7" fmla="*/ 2147483646 h 39"/>
                <a:gd name="T8" fmla="*/ 2147483646 w 59"/>
                <a:gd name="T9" fmla="*/ 2147483646 h 39"/>
                <a:gd name="T10" fmla="*/ 2147483646 w 59"/>
                <a:gd name="T11" fmla="*/ 2147483646 h 39"/>
                <a:gd name="T12" fmla="*/ 2147483646 w 59"/>
                <a:gd name="T13" fmla="*/ 2147483646 h 39"/>
                <a:gd name="T14" fmla="*/ 2147483646 w 59"/>
                <a:gd name="T15" fmla="*/ 2147483646 h 39"/>
                <a:gd name="T16" fmla="*/ 2147483646 w 59"/>
                <a:gd name="T17" fmla="*/ 2147483646 h 39"/>
                <a:gd name="T18" fmla="*/ 2147483646 w 59"/>
                <a:gd name="T19" fmla="*/ 2147483646 h 39"/>
                <a:gd name="T20" fmla="*/ 2147483646 w 59"/>
                <a:gd name="T21" fmla="*/ 2147483646 h 39"/>
                <a:gd name="T22" fmla="*/ 2147483646 w 59"/>
                <a:gd name="T23" fmla="*/ 2147483646 h 39"/>
                <a:gd name="T24" fmla="*/ 2147483646 w 59"/>
                <a:gd name="T25" fmla="*/ 0 h 39"/>
                <a:gd name="T26" fmla="*/ 2147483646 w 59"/>
                <a:gd name="T27" fmla="*/ 0 h 3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9"/>
                <a:gd name="T43" fmla="*/ 0 h 39"/>
                <a:gd name="T44" fmla="*/ 59 w 59"/>
                <a:gd name="T45" fmla="*/ 39 h 3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9" h="39">
                  <a:moveTo>
                    <a:pt x="22" y="0"/>
                  </a:moveTo>
                  <a:lnTo>
                    <a:pt x="0" y="25"/>
                  </a:lnTo>
                  <a:lnTo>
                    <a:pt x="0" y="27"/>
                  </a:lnTo>
                  <a:lnTo>
                    <a:pt x="11" y="25"/>
                  </a:lnTo>
                  <a:lnTo>
                    <a:pt x="18" y="36"/>
                  </a:lnTo>
                  <a:lnTo>
                    <a:pt x="33" y="31"/>
                  </a:lnTo>
                  <a:lnTo>
                    <a:pt x="42" y="39"/>
                  </a:lnTo>
                  <a:lnTo>
                    <a:pt x="46" y="36"/>
                  </a:lnTo>
                  <a:lnTo>
                    <a:pt x="59" y="17"/>
                  </a:lnTo>
                  <a:lnTo>
                    <a:pt x="55" y="14"/>
                  </a:lnTo>
                  <a:lnTo>
                    <a:pt x="43" y="14"/>
                  </a:lnTo>
                  <a:lnTo>
                    <a:pt x="38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06892E75-7D92-2349-8950-E9BE5C72A1D5}"/>
                </a:ext>
              </a:extLst>
            </p:cNvPr>
            <p:cNvSpPr>
              <a:spLocks/>
            </p:cNvSpPr>
            <p:nvPr/>
          </p:nvSpPr>
          <p:spPr bwMode="gray">
            <a:xfrm>
              <a:off x="6466285" y="3532291"/>
              <a:ext cx="94059" cy="53579"/>
            </a:xfrm>
            <a:custGeom>
              <a:avLst/>
              <a:gdLst>
                <a:gd name="T0" fmla="*/ 2147483646 w 79"/>
                <a:gd name="T1" fmla="*/ 2147483646 h 45"/>
                <a:gd name="T2" fmla="*/ 2147483646 w 79"/>
                <a:gd name="T3" fmla="*/ 2147483646 h 45"/>
                <a:gd name="T4" fmla="*/ 2147483646 w 79"/>
                <a:gd name="T5" fmla="*/ 2147483646 h 45"/>
                <a:gd name="T6" fmla="*/ 2147483646 w 79"/>
                <a:gd name="T7" fmla="*/ 2147483646 h 45"/>
                <a:gd name="T8" fmla="*/ 2147483646 w 79"/>
                <a:gd name="T9" fmla="*/ 2147483646 h 45"/>
                <a:gd name="T10" fmla="*/ 2147483646 w 79"/>
                <a:gd name="T11" fmla="*/ 2147483646 h 45"/>
                <a:gd name="T12" fmla="*/ 2147483646 w 79"/>
                <a:gd name="T13" fmla="*/ 0 h 45"/>
                <a:gd name="T14" fmla="*/ 2147483646 w 79"/>
                <a:gd name="T15" fmla="*/ 2147483646 h 45"/>
                <a:gd name="T16" fmla="*/ 0 w 79"/>
                <a:gd name="T17" fmla="*/ 2147483646 h 45"/>
                <a:gd name="T18" fmla="*/ 2147483646 w 79"/>
                <a:gd name="T19" fmla="*/ 2147483646 h 45"/>
                <a:gd name="T20" fmla="*/ 2147483646 w 79"/>
                <a:gd name="T21" fmla="*/ 2147483646 h 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9"/>
                <a:gd name="T34" fmla="*/ 0 h 45"/>
                <a:gd name="T35" fmla="*/ 79 w 79"/>
                <a:gd name="T36" fmla="*/ 45 h 4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9" h="45">
                  <a:moveTo>
                    <a:pt x="22" y="36"/>
                  </a:moveTo>
                  <a:lnTo>
                    <a:pt x="36" y="36"/>
                  </a:lnTo>
                  <a:lnTo>
                    <a:pt x="44" y="36"/>
                  </a:lnTo>
                  <a:lnTo>
                    <a:pt x="57" y="45"/>
                  </a:lnTo>
                  <a:lnTo>
                    <a:pt x="79" y="26"/>
                  </a:lnTo>
                  <a:lnTo>
                    <a:pt x="57" y="10"/>
                  </a:lnTo>
                  <a:lnTo>
                    <a:pt x="35" y="0"/>
                  </a:lnTo>
                  <a:lnTo>
                    <a:pt x="20" y="2"/>
                  </a:lnTo>
                  <a:lnTo>
                    <a:pt x="0" y="15"/>
                  </a:lnTo>
                  <a:lnTo>
                    <a:pt x="2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3BF1AC64-485D-5548-B1FE-8A6AF239FF4A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7724" y="3565629"/>
              <a:ext cx="86915" cy="34529"/>
            </a:xfrm>
            <a:custGeom>
              <a:avLst/>
              <a:gdLst>
                <a:gd name="T0" fmla="*/ 0 w 73"/>
                <a:gd name="T1" fmla="*/ 2147483646 h 29"/>
                <a:gd name="T2" fmla="*/ 2147483646 w 73"/>
                <a:gd name="T3" fmla="*/ 2147483646 h 29"/>
                <a:gd name="T4" fmla="*/ 2147483646 w 73"/>
                <a:gd name="T5" fmla="*/ 2147483646 h 29"/>
                <a:gd name="T6" fmla="*/ 2147483646 w 73"/>
                <a:gd name="T7" fmla="*/ 2147483646 h 29"/>
                <a:gd name="T8" fmla="*/ 2147483646 w 73"/>
                <a:gd name="T9" fmla="*/ 2147483646 h 29"/>
                <a:gd name="T10" fmla="*/ 2147483646 w 73"/>
                <a:gd name="T11" fmla="*/ 2147483646 h 29"/>
                <a:gd name="T12" fmla="*/ 2147483646 w 73"/>
                <a:gd name="T13" fmla="*/ 2147483646 h 29"/>
                <a:gd name="T14" fmla="*/ 2147483646 w 73"/>
                <a:gd name="T15" fmla="*/ 0 h 29"/>
                <a:gd name="T16" fmla="*/ 2147483646 w 73"/>
                <a:gd name="T17" fmla="*/ 0 h 29"/>
                <a:gd name="T18" fmla="*/ 2147483646 w 73"/>
                <a:gd name="T19" fmla="*/ 2147483646 h 29"/>
                <a:gd name="T20" fmla="*/ 2147483646 w 73"/>
                <a:gd name="T21" fmla="*/ 2147483646 h 29"/>
                <a:gd name="T22" fmla="*/ 0 w 73"/>
                <a:gd name="T23" fmla="*/ 2147483646 h 29"/>
                <a:gd name="T24" fmla="*/ 0 w 73"/>
                <a:gd name="T25" fmla="*/ 2147483646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29"/>
                <a:gd name="T41" fmla="*/ 73 w 73"/>
                <a:gd name="T42" fmla="*/ 29 h 2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29">
                  <a:moveTo>
                    <a:pt x="0" y="20"/>
                  </a:moveTo>
                  <a:lnTo>
                    <a:pt x="4" y="24"/>
                  </a:lnTo>
                  <a:lnTo>
                    <a:pt x="4" y="29"/>
                  </a:lnTo>
                  <a:lnTo>
                    <a:pt x="44" y="28"/>
                  </a:lnTo>
                  <a:lnTo>
                    <a:pt x="73" y="16"/>
                  </a:lnTo>
                  <a:lnTo>
                    <a:pt x="73" y="3"/>
                  </a:lnTo>
                  <a:lnTo>
                    <a:pt x="68" y="6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1" y="6"/>
                  </a:lnTo>
                  <a:lnTo>
                    <a:pt x="23" y="2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E18DFD25-C2E1-F541-9BD0-B66376C7B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8901" y="3579918"/>
              <a:ext cx="98822" cy="51197"/>
            </a:xfrm>
            <a:custGeom>
              <a:avLst/>
              <a:gdLst>
                <a:gd name="T0" fmla="*/ 2147483646 w 83"/>
                <a:gd name="T1" fmla="*/ 2147483646 h 43"/>
                <a:gd name="T2" fmla="*/ 0 w 83"/>
                <a:gd name="T3" fmla="*/ 2147483646 h 43"/>
                <a:gd name="T4" fmla="*/ 2147483646 w 83"/>
                <a:gd name="T5" fmla="*/ 2147483646 h 43"/>
                <a:gd name="T6" fmla="*/ 2147483646 w 83"/>
                <a:gd name="T7" fmla="*/ 2147483646 h 43"/>
                <a:gd name="T8" fmla="*/ 2147483646 w 83"/>
                <a:gd name="T9" fmla="*/ 2147483646 h 43"/>
                <a:gd name="T10" fmla="*/ 2147483646 w 83"/>
                <a:gd name="T11" fmla="*/ 2147483646 h 43"/>
                <a:gd name="T12" fmla="*/ 2147483646 w 83"/>
                <a:gd name="T13" fmla="*/ 2147483646 h 43"/>
                <a:gd name="T14" fmla="*/ 2147483646 w 83"/>
                <a:gd name="T15" fmla="*/ 2147483646 h 43"/>
                <a:gd name="T16" fmla="*/ 2147483646 w 83"/>
                <a:gd name="T17" fmla="*/ 2147483646 h 43"/>
                <a:gd name="T18" fmla="*/ 2147483646 w 83"/>
                <a:gd name="T19" fmla="*/ 2147483646 h 43"/>
                <a:gd name="T20" fmla="*/ 2147483646 w 83"/>
                <a:gd name="T21" fmla="*/ 0 h 43"/>
                <a:gd name="T22" fmla="*/ 2147483646 w 83"/>
                <a:gd name="T23" fmla="*/ 0 h 43"/>
                <a:gd name="T24" fmla="*/ 2147483646 w 83"/>
                <a:gd name="T25" fmla="*/ 2147483646 h 43"/>
                <a:gd name="T26" fmla="*/ 2147483646 w 83"/>
                <a:gd name="T27" fmla="*/ 2147483646 h 43"/>
                <a:gd name="T28" fmla="*/ 2147483646 w 83"/>
                <a:gd name="T29" fmla="*/ 2147483646 h 43"/>
                <a:gd name="T30" fmla="*/ 2147483646 w 83"/>
                <a:gd name="T31" fmla="*/ 2147483646 h 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3"/>
                <a:gd name="T49" fmla="*/ 0 h 43"/>
                <a:gd name="T50" fmla="*/ 83 w 83"/>
                <a:gd name="T51" fmla="*/ 43 h 4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3" h="43">
                  <a:moveTo>
                    <a:pt x="3" y="24"/>
                  </a:moveTo>
                  <a:lnTo>
                    <a:pt x="0" y="31"/>
                  </a:lnTo>
                  <a:lnTo>
                    <a:pt x="3" y="37"/>
                  </a:lnTo>
                  <a:lnTo>
                    <a:pt x="15" y="34"/>
                  </a:lnTo>
                  <a:lnTo>
                    <a:pt x="25" y="34"/>
                  </a:lnTo>
                  <a:lnTo>
                    <a:pt x="37" y="43"/>
                  </a:lnTo>
                  <a:lnTo>
                    <a:pt x="60" y="39"/>
                  </a:lnTo>
                  <a:lnTo>
                    <a:pt x="79" y="29"/>
                  </a:lnTo>
                  <a:lnTo>
                    <a:pt x="83" y="21"/>
                  </a:lnTo>
                  <a:lnTo>
                    <a:pt x="81" y="12"/>
                  </a:lnTo>
                  <a:lnTo>
                    <a:pt x="66" y="0"/>
                  </a:lnTo>
                  <a:lnTo>
                    <a:pt x="45" y="0"/>
                  </a:lnTo>
                  <a:lnTo>
                    <a:pt x="43" y="13"/>
                  </a:lnTo>
                  <a:lnTo>
                    <a:pt x="21" y="24"/>
                  </a:lnTo>
                  <a:lnTo>
                    <a:pt x="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8A29038D-98CE-EA4B-805E-D812E9CFED1A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5341" y="3588251"/>
              <a:ext cx="98822" cy="52388"/>
            </a:xfrm>
            <a:custGeom>
              <a:avLst/>
              <a:gdLst>
                <a:gd name="T0" fmla="*/ 2147483646 w 83"/>
                <a:gd name="T1" fmla="*/ 2147483646 h 44"/>
                <a:gd name="T2" fmla="*/ 0 w 83"/>
                <a:gd name="T3" fmla="*/ 2147483646 h 44"/>
                <a:gd name="T4" fmla="*/ 2147483646 w 83"/>
                <a:gd name="T5" fmla="*/ 2147483646 h 44"/>
                <a:gd name="T6" fmla="*/ 2147483646 w 83"/>
                <a:gd name="T7" fmla="*/ 2147483646 h 44"/>
                <a:gd name="T8" fmla="*/ 2147483646 w 83"/>
                <a:gd name="T9" fmla="*/ 2147483646 h 44"/>
                <a:gd name="T10" fmla="*/ 2147483646 w 83"/>
                <a:gd name="T11" fmla="*/ 2147483646 h 44"/>
                <a:gd name="T12" fmla="*/ 2147483646 w 83"/>
                <a:gd name="T13" fmla="*/ 2147483646 h 44"/>
                <a:gd name="T14" fmla="*/ 2147483646 w 83"/>
                <a:gd name="T15" fmla="*/ 0 h 44"/>
                <a:gd name="T16" fmla="*/ 2147483646 w 83"/>
                <a:gd name="T17" fmla="*/ 2147483646 h 44"/>
                <a:gd name="T18" fmla="*/ 2147483646 w 83"/>
                <a:gd name="T19" fmla="*/ 2147483646 h 44"/>
                <a:gd name="T20" fmla="*/ 2147483646 w 83"/>
                <a:gd name="T21" fmla="*/ 2147483646 h 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3"/>
                <a:gd name="T34" fmla="*/ 0 h 44"/>
                <a:gd name="T35" fmla="*/ 83 w 83"/>
                <a:gd name="T36" fmla="*/ 44 h 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3" h="44">
                  <a:moveTo>
                    <a:pt x="7" y="14"/>
                  </a:moveTo>
                  <a:lnTo>
                    <a:pt x="0" y="24"/>
                  </a:lnTo>
                  <a:lnTo>
                    <a:pt x="2" y="39"/>
                  </a:lnTo>
                  <a:lnTo>
                    <a:pt x="11" y="43"/>
                  </a:lnTo>
                  <a:lnTo>
                    <a:pt x="41" y="44"/>
                  </a:lnTo>
                  <a:lnTo>
                    <a:pt x="81" y="9"/>
                  </a:lnTo>
                  <a:lnTo>
                    <a:pt x="83" y="1"/>
                  </a:lnTo>
                  <a:lnTo>
                    <a:pt x="77" y="0"/>
                  </a:lnTo>
                  <a:lnTo>
                    <a:pt x="47" y="13"/>
                  </a:lnTo>
                  <a:lnTo>
                    <a:pt x="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B7233614-760A-D640-9D65-5A88094FA672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5336" y="3620398"/>
              <a:ext cx="45244" cy="33338"/>
            </a:xfrm>
            <a:custGeom>
              <a:avLst/>
              <a:gdLst>
                <a:gd name="T0" fmla="*/ 2147483646 w 38"/>
                <a:gd name="T1" fmla="*/ 0 h 28"/>
                <a:gd name="T2" fmla="*/ 2147483646 w 38"/>
                <a:gd name="T3" fmla="*/ 2147483646 h 28"/>
                <a:gd name="T4" fmla="*/ 0 w 38"/>
                <a:gd name="T5" fmla="*/ 2147483646 h 28"/>
                <a:gd name="T6" fmla="*/ 2147483646 w 38"/>
                <a:gd name="T7" fmla="*/ 2147483646 h 28"/>
                <a:gd name="T8" fmla="*/ 2147483646 w 38"/>
                <a:gd name="T9" fmla="*/ 2147483646 h 28"/>
                <a:gd name="T10" fmla="*/ 2147483646 w 38"/>
                <a:gd name="T11" fmla="*/ 2147483646 h 28"/>
                <a:gd name="T12" fmla="*/ 2147483646 w 38"/>
                <a:gd name="T13" fmla="*/ 0 h 28"/>
                <a:gd name="T14" fmla="*/ 2147483646 w 38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"/>
                <a:gd name="T25" fmla="*/ 0 h 28"/>
                <a:gd name="T26" fmla="*/ 38 w 38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" h="28">
                  <a:moveTo>
                    <a:pt x="38" y="0"/>
                  </a:moveTo>
                  <a:lnTo>
                    <a:pt x="25" y="8"/>
                  </a:lnTo>
                  <a:lnTo>
                    <a:pt x="0" y="13"/>
                  </a:lnTo>
                  <a:lnTo>
                    <a:pt x="6" y="28"/>
                  </a:lnTo>
                  <a:lnTo>
                    <a:pt x="23" y="28"/>
                  </a:lnTo>
                  <a:lnTo>
                    <a:pt x="38" y="14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71ABE159-1BBB-9B46-A4C6-F80DD20111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8906" y="3639449"/>
              <a:ext cx="85725" cy="78581"/>
            </a:xfrm>
            <a:custGeom>
              <a:avLst/>
              <a:gdLst>
                <a:gd name="T0" fmla="*/ 2147483646 w 72"/>
                <a:gd name="T1" fmla="*/ 0 h 66"/>
                <a:gd name="T2" fmla="*/ 2147483646 w 72"/>
                <a:gd name="T3" fmla="*/ 2147483646 h 66"/>
                <a:gd name="T4" fmla="*/ 2147483646 w 72"/>
                <a:gd name="T5" fmla="*/ 2147483646 h 66"/>
                <a:gd name="T6" fmla="*/ 0 w 72"/>
                <a:gd name="T7" fmla="*/ 2147483646 h 66"/>
                <a:gd name="T8" fmla="*/ 2147483646 w 72"/>
                <a:gd name="T9" fmla="*/ 2147483646 h 66"/>
                <a:gd name="T10" fmla="*/ 2147483646 w 72"/>
                <a:gd name="T11" fmla="*/ 2147483646 h 66"/>
                <a:gd name="T12" fmla="*/ 2147483646 w 72"/>
                <a:gd name="T13" fmla="*/ 2147483646 h 66"/>
                <a:gd name="T14" fmla="*/ 2147483646 w 72"/>
                <a:gd name="T15" fmla="*/ 2147483646 h 66"/>
                <a:gd name="T16" fmla="*/ 2147483646 w 72"/>
                <a:gd name="T17" fmla="*/ 2147483646 h 66"/>
                <a:gd name="T18" fmla="*/ 2147483646 w 72"/>
                <a:gd name="T19" fmla="*/ 2147483646 h 66"/>
                <a:gd name="T20" fmla="*/ 2147483646 w 72"/>
                <a:gd name="T21" fmla="*/ 2147483646 h 66"/>
                <a:gd name="T22" fmla="*/ 2147483646 w 72"/>
                <a:gd name="T23" fmla="*/ 2147483646 h 66"/>
                <a:gd name="T24" fmla="*/ 2147483646 w 72"/>
                <a:gd name="T25" fmla="*/ 2147483646 h 66"/>
                <a:gd name="T26" fmla="*/ 2147483646 w 72"/>
                <a:gd name="T27" fmla="*/ 2147483646 h 66"/>
                <a:gd name="T28" fmla="*/ 2147483646 w 72"/>
                <a:gd name="T29" fmla="*/ 2147483646 h 66"/>
                <a:gd name="T30" fmla="*/ 2147483646 w 72"/>
                <a:gd name="T31" fmla="*/ 0 h 66"/>
                <a:gd name="T32" fmla="*/ 2147483646 w 72"/>
                <a:gd name="T33" fmla="*/ 0 h 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66"/>
                <a:gd name="T53" fmla="*/ 72 w 72"/>
                <a:gd name="T54" fmla="*/ 66 h 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66">
                  <a:moveTo>
                    <a:pt x="39" y="0"/>
                  </a:moveTo>
                  <a:lnTo>
                    <a:pt x="21" y="15"/>
                  </a:lnTo>
                  <a:lnTo>
                    <a:pt x="3" y="15"/>
                  </a:lnTo>
                  <a:lnTo>
                    <a:pt x="0" y="28"/>
                  </a:lnTo>
                  <a:lnTo>
                    <a:pt x="9" y="31"/>
                  </a:lnTo>
                  <a:lnTo>
                    <a:pt x="13" y="25"/>
                  </a:lnTo>
                  <a:lnTo>
                    <a:pt x="20" y="31"/>
                  </a:lnTo>
                  <a:lnTo>
                    <a:pt x="25" y="49"/>
                  </a:lnTo>
                  <a:lnTo>
                    <a:pt x="63" y="66"/>
                  </a:lnTo>
                  <a:lnTo>
                    <a:pt x="65" y="62"/>
                  </a:lnTo>
                  <a:lnTo>
                    <a:pt x="29" y="23"/>
                  </a:lnTo>
                  <a:lnTo>
                    <a:pt x="33" y="17"/>
                  </a:lnTo>
                  <a:lnTo>
                    <a:pt x="68" y="15"/>
                  </a:lnTo>
                  <a:lnTo>
                    <a:pt x="72" y="4"/>
                  </a:lnTo>
                  <a:lnTo>
                    <a:pt x="48" y="5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ECDCD6DA-1F77-6842-AC79-9680646499A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9389" y="3662071"/>
              <a:ext cx="55960" cy="48815"/>
            </a:xfrm>
            <a:custGeom>
              <a:avLst/>
              <a:gdLst>
                <a:gd name="T0" fmla="*/ 2147483646 w 47"/>
                <a:gd name="T1" fmla="*/ 2147483646 h 41"/>
                <a:gd name="T2" fmla="*/ 0 w 47"/>
                <a:gd name="T3" fmla="*/ 2147483646 h 41"/>
                <a:gd name="T4" fmla="*/ 2147483646 w 47"/>
                <a:gd name="T5" fmla="*/ 2147483646 h 41"/>
                <a:gd name="T6" fmla="*/ 2147483646 w 47"/>
                <a:gd name="T7" fmla="*/ 2147483646 h 41"/>
                <a:gd name="T8" fmla="*/ 2147483646 w 47"/>
                <a:gd name="T9" fmla="*/ 2147483646 h 41"/>
                <a:gd name="T10" fmla="*/ 2147483646 w 47"/>
                <a:gd name="T11" fmla="*/ 0 h 41"/>
                <a:gd name="T12" fmla="*/ 2147483646 w 47"/>
                <a:gd name="T13" fmla="*/ 2147483646 h 41"/>
                <a:gd name="T14" fmla="*/ 2147483646 w 47"/>
                <a:gd name="T15" fmla="*/ 2147483646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41"/>
                <a:gd name="T26" fmla="*/ 47 w 47"/>
                <a:gd name="T27" fmla="*/ 41 h 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41">
                  <a:moveTo>
                    <a:pt x="1" y="2"/>
                  </a:moveTo>
                  <a:lnTo>
                    <a:pt x="0" y="4"/>
                  </a:lnTo>
                  <a:lnTo>
                    <a:pt x="34" y="41"/>
                  </a:lnTo>
                  <a:lnTo>
                    <a:pt x="47" y="21"/>
                  </a:lnTo>
                  <a:lnTo>
                    <a:pt x="47" y="15"/>
                  </a:lnTo>
                  <a:lnTo>
                    <a:pt x="35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66B2162E-1CFD-1947-98F2-978711EC6A1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6513" y="3623971"/>
              <a:ext cx="182166" cy="192881"/>
            </a:xfrm>
            <a:custGeom>
              <a:avLst/>
              <a:gdLst>
                <a:gd name="T0" fmla="*/ 2147483646 w 153"/>
                <a:gd name="T1" fmla="*/ 2147483646 h 162"/>
                <a:gd name="T2" fmla="*/ 0 w 153"/>
                <a:gd name="T3" fmla="*/ 2147483646 h 162"/>
                <a:gd name="T4" fmla="*/ 2147483646 w 153"/>
                <a:gd name="T5" fmla="*/ 2147483646 h 162"/>
                <a:gd name="T6" fmla="*/ 2147483646 w 153"/>
                <a:gd name="T7" fmla="*/ 2147483646 h 162"/>
                <a:gd name="T8" fmla="*/ 2147483646 w 153"/>
                <a:gd name="T9" fmla="*/ 2147483646 h 162"/>
                <a:gd name="T10" fmla="*/ 2147483646 w 153"/>
                <a:gd name="T11" fmla="*/ 2147483646 h 162"/>
                <a:gd name="T12" fmla="*/ 2147483646 w 153"/>
                <a:gd name="T13" fmla="*/ 2147483646 h 162"/>
                <a:gd name="T14" fmla="*/ 2147483646 w 153"/>
                <a:gd name="T15" fmla="*/ 2147483646 h 162"/>
                <a:gd name="T16" fmla="*/ 2147483646 w 153"/>
                <a:gd name="T17" fmla="*/ 2147483646 h 162"/>
                <a:gd name="T18" fmla="*/ 2147483646 w 153"/>
                <a:gd name="T19" fmla="*/ 2147483646 h 162"/>
                <a:gd name="T20" fmla="*/ 2147483646 w 153"/>
                <a:gd name="T21" fmla="*/ 2147483646 h 162"/>
                <a:gd name="T22" fmla="*/ 2147483646 w 153"/>
                <a:gd name="T23" fmla="*/ 2147483646 h 162"/>
                <a:gd name="T24" fmla="*/ 2147483646 w 153"/>
                <a:gd name="T25" fmla="*/ 2147483646 h 162"/>
                <a:gd name="T26" fmla="*/ 2147483646 w 153"/>
                <a:gd name="T27" fmla="*/ 2147483646 h 162"/>
                <a:gd name="T28" fmla="*/ 2147483646 w 153"/>
                <a:gd name="T29" fmla="*/ 2147483646 h 162"/>
                <a:gd name="T30" fmla="*/ 2147483646 w 153"/>
                <a:gd name="T31" fmla="*/ 2147483646 h 162"/>
                <a:gd name="T32" fmla="*/ 2147483646 w 153"/>
                <a:gd name="T33" fmla="*/ 2147483646 h 162"/>
                <a:gd name="T34" fmla="*/ 2147483646 w 153"/>
                <a:gd name="T35" fmla="*/ 2147483646 h 162"/>
                <a:gd name="T36" fmla="*/ 2147483646 w 153"/>
                <a:gd name="T37" fmla="*/ 2147483646 h 162"/>
                <a:gd name="T38" fmla="*/ 2147483646 w 153"/>
                <a:gd name="T39" fmla="*/ 2147483646 h 162"/>
                <a:gd name="T40" fmla="*/ 2147483646 w 153"/>
                <a:gd name="T41" fmla="*/ 2147483646 h 162"/>
                <a:gd name="T42" fmla="*/ 2147483646 w 153"/>
                <a:gd name="T43" fmla="*/ 0 h 162"/>
                <a:gd name="T44" fmla="*/ 2147483646 w 153"/>
                <a:gd name="T45" fmla="*/ 2147483646 h 162"/>
                <a:gd name="T46" fmla="*/ 2147483646 w 153"/>
                <a:gd name="T47" fmla="*/ 2147483646 h 162"/>
                <a:gd name="T48" fmla="*/ 2147483646 w 153"/>
                <a:gd name="T49" fmla="*/ 2147483646 h 162"/>
                <a:gd name="T50" fmla="*/ 2147483646 w 153"/>
                <a:gd name="T51" fmla="*/ 2147483646 h 162"/>
                <a:gd name="T52" fmla="*/ 2147483646 w 153"/>
                <a:gd name="T53" fmla="*/ 2147483646 h 162"/>
                <a:gd name="T54" fmla="*/ 2147483646 w 153"/>
                <a:gd name="T55" fmla="*/ 2147483646 h 1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53"/>
                <a:gd name="T85" fmla="*/ 0 h 162"/>
                <a:gd name="T86" fmla="*/ 153 w 153"/>
                <a:gd name="T87" fmla="*/ 162 h 16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53" h="162">
                  <a:moveTo>
                    <a:pt x="4" y="23"/>
                  </a:moveTo>
                  <a:lnTo>
                    <a:pt x="0" y="31"/>
                  </a:lnTo>
                  <a:lnTo>
                    <a:pt x="1" y="40"/>
                  </a:lnTo>
                  <a:lnTo>
                    <a:pt x="14" y="55"/>
                  </a:lnTo>
                  <a:lnTo>
                    <a:pt x="34" y="55"/>
                  </a:lnTo>
                  <a:lnTo>
                    <a:pt x="77" y="104"/>
                  </a:lnTo>
                  <a:lnTo>
                    <a:pt x="104" y="112"/>
                  </a:lnTo>
                  <a:lnTo>
                    <a:pt x="120" y="128"/>
                  </a:lnTo>
                  <a:lnTo>
                    <a:pt x="124" y="162"/>
                  </a:lnTo>
                  <a:lnTo>
                    <a:pt x="132" y="156"/>
                  </a:lnTo>
                  <a:lnTo>
                    <a:pt x="140" y="138"/>
                  </a:lnTo>
                  <a:lnTo>
                    <a:pt x="138" y="124"/>
                  </a:lnTo>
                  <a:lnTo>
                    <a:pt x="150" y="124"/>
                  </a:lnTo>
                  <a:lnTo>
                    <a:pt x="153" y="116"/>
                  </a:lnTo>
                  <a:lnTo>
                    <a:pt x="116" y="99"/>
                  </a:lnTo>
                  <a:lnTo>
                    <a:pt x="82" y="65"/>
                  </a:lnTo>
                  <a:lnTo>
                    <a:pt x="69" y="45"/>
                  </a:lnTo>
                  <a:lnTo>
                    <a:pt x="65" y="26"/>
                  </a:lnTo>
                  <a:lnTo>
                    <a:pt x="83" y="22"/>
                  </a:lnTo>
                  <a:lnTo>
                    <a:pt x="78" y="10"/>
                  </a:lnTo>
                  <a:lnTo>
                    <a:pt x="68" y="1"/>
                  </a:lnTo>
                  <a:lnTo>
                    <a:pt x="59" y="0"/>
                  </a:lnTo>
                  <a:lnTo>
                    <a:pt x="46" y="4"/>
                  </a:lnTo>
                  <a:lnTo>
                    <a:pt x="34" y="21"/>
                  </a:lnTo>
                  <a:lnTo>
                    <a:pt x="27" y="26"/>
                  </a:lnTo>
                  <a:lnTo>
                    <a:pt x="16" y="18"/>
                  </a:lnTo>
                  <a:lnTo>
                    <a:pt x="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7E7DA6E6-F0CF-4E4B-9BD7-CCABAD875CC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7001" y="3808516"/>
              <a:ext cx="40481" cy="33338"/>
            </a:xfrm>
            <a:custGeom>
              <a:avLst/>
              <a:gdLst>
                <a:gd name="T0" fmla="*/ 2147483646 w 34"/>
                <a:gd name="T1" fmla="*/ 2147483646 h 28"/>
                <a:gd name="T2" fmla="*/ 2147483646 w 34"/>
                <a:gd name="T3" fmla="*/ 0 h 28"/>
                <a:gd name="T4" fmla="*/ 0 w 34"/>
                <a:gd name="T5" fmla="*/ 2147483646 h 28"/>
                <a:gd name="T6" fmla="*/ 2147483646 w 34"/>
                <a:gd name="T7" fmla="*/ 2147483646 h 28"/>
                <a:gd name="T8" fmla="*/ 2147483646 w 34"/>
                <a:gd name="T9" fmla="*/ 2147483646 h 28"/>
                <a:gd name="T10" fmla="*/ 2147483646 w 34"/>
                <a:gd name="T11" fmla="*/ 2147483646 h 28"/>
                <a:gd name="T12" fmla="*/ 2147483646 w 34"/>
                <a:gd name="T13" fmla="*/ 2147483646 h 28"/>
                <a:gd name="T14" fmla="*/ 2147483646 w 34"/>
                <a:gd name="T15" fmla="*/ 2147483646 h 28"/>
                <a:gd name="T16" fmla="*/ 2147483646 w 34"/>
                <a:gd name="T17" fmla="*/ 2147483646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28"/>
                <a:gd name="T29" fmla="*/ 34 w 34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28">
                  <a:moveTo>
                    <a:pt x="34" y="4"/>
                  </a:moveTo>
                  <a:lnTo>
                    <a:pt x="26" y="0"/>
                  </a:lnTo>
                  <a:lnTo>
                    <a:pt x="0" y="4"/>
                  </a:lnTo>
                  <a:lnTo>
                    <a:pt x="1" y="11"/>
                  </a:lnTo>
                  <a:lnTo>
                    <a:pt x="23" y="22"/>
                  </a:lnTo>
                  <a:lnTo>
                    <a:pt x="27" y="26"/>
                  </a:lnTo>
                  <a:lnTo>
                    <a:pt x="34" y="28"/>
                  </a:lnTo>
                  <a:lnTo>
                    <a:pt x="3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978B09AA-A11E-7B43-AE90-529B7C7EEF6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7956" y="3859715"/>
              <a:ext cx="14288" cy="15478"/>
            </a:xfrm>
            <a:custGeom>
              <a:avLst/>
              <a:gdLst>
                <a:gd name="T0" fmla="*/ 2147483646 w 12"/>
                <a:gd name="T1" fmla="*/ 0 h 13"/>
                <a:gd name="T2" fmla="*/ 0 w 12"/>
                <a:gd name="T3" fmla="*/ 2147483646 h 13"/>
                <a:gd name="T4" fmla="*/ 0 w 12"/>
                <a:gd name="T5" fmla="*/ 2147483646 h 13"/>
                <a:gd name="T6" fmla="*/ 2147483646 w 12"/>
                <a:gd name="T7" fmla="*/ 2147483646 h 13"/>
                <a:gd name="T8" fmla="*/ 2147483646 w 12"/>
                <a:gd name="T9" fmla="*/ 2147483646 h 13"/>
                <a:gd name="T10" fmla="*/ 2147483646 w 12"/>
                <a:gd name="T11" fmla="*/ 0 h 13"/>
                <a:gd name="T12" fmla="*/ 2147483646 w 12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3"/>
                <a:gd name="T23" fmla="*/ 12 w 12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3">
                  <a:moveTo>
                    <a:pt x="8" y="0"/>
                  </a:moveTo>
                  <a:lnTo>
                    <a:pt x="0" y="2"/>
                  </a:lnTo>
                  <a:lnTo>
                    <a:pt x="0" y="11"/>
                  </a:lnTo>
                  <a:lnTo>
                    <a:pt x="8" y="13"/>
                  </a:lnTo>
                  <a:lnTo>
                    <a:pt x="12" y="1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4D999394-06BC-2440-B566-D81771C2761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0591" y="3483476"/>
              <a:ext cx="261938" cy="185738"/>
            </a:xfrm>
            <a:custGeom>
              <a:avLst/>
              <a:gdLst>
                <a:gd name="T0" fmla="*/ 2147483646 w 220"/>
                <a:gd name="T1" fmla="*/ 2147483646 h 156"/>
                <a:gd name="T2" fmla="*/ 2147483646 w 220"/>
                <a:gd name="T3" fmla="*/ 2147483646 h 156"/>
                <a:gd name="T4" fmla="*/ 2147483646 w 220"/>
                <a:gd name="T5" fmla="*/ 2147483646 h 156"/>
                <a:gd name="T6" fmla="*/ 0 w 220"/>
                <a:gd name="T7" fmla="*/ 2147483646 h 156"/>
                <a:gd name="T8" fmla="*/ 0 w 220"/>
                <a:gd name="T9" fmla="*/ 2147483646 h 156"/>
                <a:gd name="T10" fmla="*/ 2147483646 w 220"/>
                <a:gd name="T11" fmla="*/ 2147483646 h 156"/>
                <a:gd name="T12" fmla="*/ 2147483646 w 220"/>
                <a:gd name="T13" fmla="*/ 2147483646 h 156"/>
                <a:gd name="T14" fmla="*/ 2147483646 w 220"/>
                <a:gd name="T15" fmla="*/ 2147483646 h 156"/>
                <a:gd name="T16" fmla="*/ 2147483646 w 220"/>
                <a:gd name="T17" fmla="*/ 2147483646 h 156"/>
                <a:gd name="T18" fmla="*/ 2147483646 w 220"/>
                <a:gd name="T19" fmla="*/ 2147483646 h 156"/>
                <a:gd name="T20" fmla="*/ 2147483646 w 220"/>
                <a:gd name="T21" fmla="*/ 2147483646 h 156"/>
                <a:gd name="T22" fmla="*/ 2147483646 w 220"/>
                <a:gd name="T23" fmla="*/ 2147483646 h 156"/>
                <a:gd name="T24" fmla="*/ 2147483646 w 220"/>
                <a:gd name="T25" fmla="*/ 2147483646 h 156"/>
                <a:gd name="T26" fmla="*/ 2147483646 w 220"/>
                <a:gd name="T27" fmla="*/ 2147483646 h 156"/>
                <a:gd name="T28" fmla="*/ 2147483646 w 220"/>
                <a:gd name="T29" fmla="*/ 2147483646 h 156"/>
                <a:gd name="T30" fmla="*/ 2147483646 w 220"/>
                <a:gd name="T31" fmla="*/ 2147483646 h 156"/>
                <a:gd name="T32" fmla="*/ 2147483646 w 220"/>
                <a:gd name="T33" fmla="*/ 2147483646 h 156"/>
                <a:gd name="T34" fmla="*/ 2147483646 w 220"/>
                <a:gd name="T35" fmla="*/ 2147483646 h 156"/>
                <a:gd name="T36" fmla="*/ 2147483646 w 220"/>
                <a:gd name="T37" fmla="*/ 2147483646 h 156"/>
                <a:gd name="T38" fmla="*/ 2147483646 w 220"/>
                <a:gd name="T39" fmla="*/ 2147483646 h 156"/>
                <a:gd name="T40" fmla="*/ 2147483646 w 220"/>
                <a:gd name="T41" fmla="*/ 2147483646 h 156"/>
                <a:gd name="T42" fmla="*/ 2147483646 w 220"/>
                <a:gd name="T43" fmla="*/ 2147483646 h 156"/>
                <a:gd name="T44" fmla="*/ 2147483646 w 220"/>
                <a:gd name="T45" fmla="*/ 2147483646 h 156"/>
                <a:gd name="T46" fmla="*/ 2147483646 w 220"/>
                <a:gd name="T47" fmla="*/ 2147483646 h 156"/>
                <a:gd name="T48" fmla="*/ 2147483646 w 220"/>
                <a:gd name="T49" fmla="*/ 2147483646 h 156"/>
                <a:gd name="T50" fmla="*/ 2147483646 w 220"/>
                <a:gd name="T51" fmla="*/ 2147483646 h 156"/>
                <a:gd name="T52" fmla="*/ 2147483646 w 220"/>
                <a:gd name="T53" fmla="*/ 2147483646 h 156"/>
                <a:gd name="T54" fmla="*/ 2147483646 w 220"/>
                <a:gd name="T55" fmla="*/ 2147483646 h 156"/>
                <a:gd name="T56" fmla="*/ 2147483646 w 220"/>
                <a:gd name="T57" fmla="*/ 2147483646 h 156"/>
                <a:gd name="T58" fmla="*/ 2147483646 w 220"/>
                <a:gd name="T59" fmla="*/ 0 h 156"/>
                <a:gd name="T60" fmla="*/ 2147483646 w 220"/>
                <a:gd name="T61" fmla="*/ 2147483646 h 156"/>
                <a:gd name="T62" fmla="*/ 2147483646 w 220"/>
                <a:gd name="T63" fmla="*/ 2147483646 h 156"/>
                <a:gd name="T64" fmla="*/ 2147483646 w 220"/>
                <a:gd name="T65" fmla="*/ 2147483646 h 156"/>
                <a:gd name="T66" fmla="*/ 2147483646 w 220"/>
                <a:gd name="T67" fmla="*/ 2147483646 h 156"/>
                <a:gd name="T68" fmla="*/ 2147483646 w 220"/>
                <a:gd name="T69" fmla="*/ 2147483646 h 156"/>
                <a:gd name="T70" fmla="*/ 2147483646 w 220"/>
                <a:gd name="T71" fmla="*/ 2147483646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0"/>
                <a:gd name="T109" fmla="*/ 0 h 156"/>
                <a:gd name="T110" fmla="*/ 220 w 220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0" h="156">
                  <a:moveTo>
                    <a:pt x="25" y="16"/>
                  </a:moveTo>
                  <a:lnTo>
                    <a:pt x="10" y="25"/>
                  </a:lnTo>
                  <a:lnTo>
                    <a:pt x="13" y="41"/>
                  </a:lnTo>
                  <a:lnTo>
                    <a:pt x="0" y="71"/>
                  </a:lnTo>
                  <a:lnTo>
                    <a:pt x="0" y="84"/>
                  </a:lnTo>
                  <a:lnTo>
                    <a:pt x="7" y="88"/>
                  </a:lnTo>
                  <a:lnTo>
                    <a:pt x="48" y="90"/>
                  </a:lnTo>
                  <a:lnTo>
                    <a:pt x="60" y="80"/>
                  </a:lnTo>
                  <a:lnTo>
                    <a:pt x="73" y="84"/>
                  </a:lnTo>
                  <a:lnTo>
                    <a:pt x="91" y="109"/>
                  </a:lnTo>
                  <a:lnTo>
                    <a:pt x="78" y="132"/>
                  </a:lnTo>
                  <a:lnTo>
                    <a:pt x="94" y="137"/>
                  </a:lnTo>
                  <a:lnTo>
                    <a:pt x="114" y="112"/>
                  </a:lnTo>
                  <a:lnTo>
                    <a:pt x="125" y="115"/>
                  </a:lnTo>
                  <a:lnTo>
                    <a:pt x="137" y="123"/>
                  </a:lnTo>
                  <a:lnTo>
                    <a:pt x="127" y="136"/>
                  </a:lnTo>
                  <a:lnTo>
                    <a:pt x="140" y="156"/>
                  </a:lnTo>
                  <a:lnTo>
                    <a:pt x="154" y="156"/>
                  </a:lnTo>
                  <a:lnTo>
                    <a:pt x="162" y="143"/>
                  </a:lnTo>
                  <a:lnTo>
                    <a:pt x="176" y="140"/>
                  </a:lnTo>
                  <a:lnTo>
                    <a:pt x="176" y="128"/>
                  </a:lnTo>
                  <a:lnTo>
                    <a:pt x="149" y="124"/>
                  </a:lnTo>
                  <a:lnTo>
                    <a:pt x="150" y="112"/>
                  </a:lnTo>
                  <a:lnTo>
                    <a:pt x="176" y="112"/>
                  </a:lnTo>
                  <a:lnTo>
                    <a:pt x="205" y="89"/>
                  </a:lnTo>
                  <a:lnTo>
                    <a:pt x="218" y="79"/>
                  </a:lnTo>
                  <a:lnTo>
                    <a:pt x="220" y="43"/>
                  </a:lnTo>
                  <a:lnTo>
                    <a:pt x="163" y="38"/>
                  </a:lnTo>
                  <a:lnTo>
                    <a:pt x="140" y="5"/>
                  </a:lnTo>
                  <a:lnTo>
                    <a:pt x="124" y="0"/>
                  </a:lnTo>
                  <a:lnTo>
                    <a:pt x="105" y="1"/>
                  </a:lnTo>
                  <a:lnTo>
                    <a:pt x="97" y="22"/>
                  </a:lnTo>
                  <a:lnTo>
                    <a:pt x="56" y="24"/>
                  </a:lnTo>
                  <a:lnTo>
                    <a:pt x="43" y="17"/>
                  </a:lnTo>
                  <a:lnTo>
                    <a:pt x="2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6BC8F245-A750-5240-B0CB-C4260688EAA7}"/>
                </a:ext>
              </a:extLst>
            </p:cNvPr>
            <p:cNvSpPr>
              <a:spLocks/>
            </p:cNvSpPr>
            <p:nvPr/>
          </p:nvSpPr>
          <p:spPr bwMode="gray">
            <a:xfrm>
              <a:off x="6692505" y="3583489"/>
              <a:ext cx="40481" cy="57150"/>
            </a:xfrm>
            <a:custGeom>
              <a:avLst/>
              <a:gdLst>
                <a:gd name="T0" fmla="*/ 0 w 34"/>
                <a:gd name="T1" fmla="*/ 2147483646 h 48"/>
                <a:gd name="T2" fmla="*/ 2147483646 w 34"/>
                <a:gd name="T3" fmla="*/ 2147483646 h 48"/>
                <a:gd name="T4" fmla="*/ 2147483646 w 34"/>
                <a:gd name="T5" fmla="*/ 2147483646 h 48"/>
                <a:gd name="T6" fmla="*/ 2147483646 w 34"/>
                <a:gd name="T7" fmla="*/ 2147483646 h 48"/>
                <a:gd name="T8" fmla="*/ 2147483646 w 34"/>
                <a:gd name="T9" fmla="*/ 2147483646 h 48"/>
                <a:gd name="T10" fmla="*/ 2147483646 w 34"/>
                <a:gd name="T11" fmla="*/ 2147483646 h 48"/>
                <a:gd name="T12" fmla="*/ 2147483646 w 34"/>
                <a:gd name="T13" fmla="*/ 0 h 48"/>
                <a:gd name="T14" fmla="*/ 0 w 34"/>
                <a:gd name="T15" fmla="*/ 2147483646 h 48"/>
                <a:gd name="T16" fmla="*/ 0 w 34"/>
                <a:gd name="T17" fmla="*/ 2147483646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48"/>
                <a:gd name="T29" fmla="*/ 34 w 34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48">
                  <a:moveTo>
                    <a:pt x="0" y="9"/>
                  </a:moveTo>
                  <a:lnTo>
                    <a:pt x="16" y="34"/>
                  </a:lnTo>
                  <a:lnTo>
                    <a:pt x="15" y="48"/>
                  </a:lnTo>
                  <a:lnTo>
                    <a:pt x="21" y="48"/>
                  </a:lnTo>
                  <a:lnTo>
                    <a:pt x="34" y="25"/>
                  </a:lnTo>
                  <a:lnTo>
                    <a:pt x="19" y="4"/>
                  </a:lnTo>
                  <a:lnTo>
                    <a:pt x="8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40AA4603-4E24-0442-89D1-D0E12D6017AA}"/>
                </a:ext>
              </a:extLst>
            </p:cNvPr>
            <p:cNvSpPr>
              <a:spLocks/>
            </p:cNvSpPr>
            <p:nvPr/>
          </p:nvSpPr>
          <p:spPr bwMode="gray">
            <a:xfrm>
              <a:off x="6600825" y="3593015"/>
              <a:ext cx="142875" cy="97631"/>
            </a:xfrm>
            <a:custGeom>
              <a:avLst/>
              <a:gdLst>
                <a:gd name="T0" fmla="*/ 2147483646 w 120"/>
                <a:gd name="T1" fmla="*/ 0 h 82"/>
                <a:gd name="T2" fmla="*/ 2147483646 w 120"/>
                <a:gd name="T3" fmla="*/ 2147483646 h 82"/>
                <a:gd name="T4" fmla="*/ 0 w 120"/>
                <a:gd name="T5" fmla="*/ 2147483646 h 82"/>
                <a:gd name="T6" fmla="*/ 2147483646 w 120"/>
                <a:gd name="T7" fmla="*/ 2147483646 h 82"/>
                <a:gd name="T8" fmla="*/ 2147483646 w 120"/>
                <a:gd name="T9" fmla="*/ 2147483646 h 82"/>
                <a:gd name="T10" fmla="*/ 2147483646 w 120"/>
                <a:gd name="T11" fmla="*/ 2147483646 h 82"/>
                <a:gd name="T12" fmla="*/ 2147483646 w 120"/>
                <a:gd name="T13" fmla="*/ 2147483646 h 82"/>
                <a:gd name="T14" fmla="*/ 2147483646 w 120"/>
                <a:gd name="T15" fmla="*/ 2147483646 h 82"/>
                <a:gd name="T16" fmla="*/ 2147483646 w 120"/>
                <a:gd name="T17" fmla="*/ 2147483646 h 82"/>
                <a:gd name="T18" fmla="*/ 2147483646 w 120"/>
                <a:gd name="T19" fmla="*/ 2147483646 h 82"/>
                <a:gd name="T20" fmla="*/ 2147483646 w 120"/>
                <a:gd name="T21" fmla="*/ 2147483646 h 82"/>
                <a:gd name="T22" fmla="*/ 2147483646 w 120"/>
                <a:gd name="T23" fmla="*/ 2147483646 h 82"/>
                <a:gd name="T24" fmla="*/ 2147483646 w 120"/>
                <a:gd name="T25" fmla="*/ 2147483646 h 82"/>
                <a:gd name="T26" fmla="*/ 2147483646 w 120"/>
                <a:gd name="T27" fmla="*/ 2147483646 h 82"/>
                <a:gd name="T28" fmla="*/ 2147483646 w 120"/>
                <a:gd name="T29" fmla="*/ 2147483646 h 82"/>
                <a:gd name="T30" fmla="*/ 2147483646 w 120"/>
                <a:gd name="T31" fmla="*/ 0 h 82"/>
                <a:gd name="T32" fmla="*/ 2147483646 w 120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0"/>
                <a:gd name="T52" fmla="*/ 0 h 82"/>
                <a:gd name="T53" fmla="*/ 120 w 120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0" h="82">
                  <a:moveTo>
                    <a:pt x="33" y="0"/>
                  </a:moveTo>
                  <a:lnTo>
                    <a:pt x="32" y="7"/>
                  </a:lnTo>
                  <a:lnTo>
                    <a:pt x="0" y="32"/>
                  </a:lnTo>
                  <a:lnTo>
                    <a:pt x="26" y="70"/>
                  </a:lnTo>
                  <a:lnTo>
                    <a:pt x="42" y="82"/>
                  </a:lnTo>
                  <a:lnTo>
                    <a:pt x="71" y="82"/>
                  </a:lnTo>
                  <a:lnTo>
                    <a:pt x="81" y="73"/>
                  </a:lnTo>
                  <a:lnTo>
                    <a:pt x="94" y="71"/>
                  </a:lnTo>
                  <a:lnTo>
                    <a:pt x="103" y="78"/>
                  </a:lnTo>
                  <a:lnTo>
                    <a:pt x="120" y="58"/>
                  </a:lnTo>
                  <a:lnTo>
                    <a:pt x="118" y="48"/>
                  </a:lnTo>
                  <a:lnTo>
                    <a:pt x="99" y="44"/>
                  </a:lnTo>
                  <a:lnTo>
                    <a:pt x="88" y="43"/>
                  </a:lnTo>
                  <a:lnTo>
                    <a:pt x="89" y="27"/>
                  </a:lnTo>
                  <a:lnTo>
                    <a:pt x="73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5931206-1EDF-AA4F-9DAB-664B7CD8DCD1}"/>
                </a:ext>
              </a:extLst>
            </p:cNvPr>
            <p:cNvSpPr>
              <a:spLocks/>
            </p:cNvSpPr>
            <p:nvPr/>
          </p:nvSpPr>
          <p:spPr bwMode="gray">
            <a:xfrm>
              <a:off x="6571061" y="3635876"/>
              <a:ext cx="59531" cy="90488"/>
            </a:xfrm>
            <a:custGeom>
              <a:avLst/>
              <a:gdLst>
                <a:gd name="T0" fmla="*/ 2147483646 w 50"/>
                <a:gd name="T1" fmla="*/ 0 h 76"/>
                <a:gd name="T2" fmla="*/ 2147483646 w 50"/>
                <a:gd name="T3" fmla="*/ 2147483646 h 76"/>
                <a:gd name="T4" fmla="*/ 2147483646 w 50"/>
                <a:gd name="T5" fmla="*/ 2147483646 h 76"/>
                <a:gd name="T6" fmla="*/ 2147483646 w 50"/>
                <a:gd name="T7" fmla="*/ 2147483646 h 76"/>
                <a:gd name="T8" fmla="*/ 2147483646 w 50"/>
                <a:gd name="T9" fmla="*/ 2147483646 h 76"/>
                <a:gd name="T10" fmla="*/ 2147483646 w 50"/>
                <a:gd name="T11" fmla="*/ 2147483646 h 76"/>
                <a:gd name="T12" fmla="*/ 0 w 50"/>
                <a:gd name="T13" fmla="*/ 2147483646 h 76"/>
                <a:gd name="T14" fmla="*/ 2147483646 w 50"/>
                <a:gd name="T15" fmla="*/ 2147483646 h 76"/>
                <a:gd name="T16" fmla="*/ 2147483646 w 50"/>
                <a:gd name="T17" fmla="*/ 2147483646 h 76"/>
                <a:gd name="T18" fmla="*/ 2147483646 w 50"/>
                <a:gd name="T19" fmla="*/ 2147483646 h 76"/>
                <a:gd name="T20" fmla="*/ 2147483646 w 50"/>
                <a:gd name="T21" fmla="*/ 2147483646 h 76"/>
                <a:gd name="T22" fmla="*/ 2147483646 w 50"/>
                <a:gd name="T23" fmla="*/ 2147483646 h 76"/>
                <a:gd name="T24" fmla="*/ 2147483646 w 50"/>
                <a:gd name="T25" fmla="*/ 2147483646 h 76"/>
                <a:gd name="T26" fmla="*/ 2147483646 w 50"/>
                <a:gd name="T27" fmla="*/ 2147483646 h 76"/>
                <a:gd name="T28" fmla="*/ 2147483646 w 50"/>
                <a:gd name="T29" fmla="*/ 0 h 76"/>
                <a:gd name="T30" fmla="*/ 2147483646 w 50"/>
                <a:gd name="T31" fmla="*/ 0 h 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76"/>
                <a:gd name="T50" fmla="*/ 50 w 50"/>
                <a:gd name="T51" fmla="*/ 76 h 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76">
                  <a:moveTo>
                    <a:pt x="23" y="0"/>
                  </a:moveTo>
                  <a:lnTo>
                    <a:pt x="12" y="8"/>
                  </a:lnTo>
                  <a:lnTo>
                    <a:pt x="7" y="8"/>
                  </a:lnTo>
                  <a:lnTo>
                    <a:pt x="3" y="20"/>
                  </a:lnTo>
                  <a:lnTo>
                    <a:pt x="16" y="34"/>
                  </a:lnTo>
                  <a:lnTo>
                    <a:pt x="16" y="46"/>
                  </a:lnTo>
                  <a:lnTo>
                    <a:pt x="0" y="68"/>
                  </a:lnTo>
                  <a:lnTo>
                    <a:pt x="3" y="75"/>
                  </a:lnTo>
                  <a:lnTo>
                    <a:pt x="12" y="76"/>
                  </a:lnTo>
                  <a:lnTo>
                    <a:pt x="20" y="67"/>
                  </a:lnTo>
                  <a:lnTo>
                    <a:pt x="24" y="65"/>
                  </a:lnTo>
                  <a:lnTo>
                    <a:pt x="30" y="72"/>
                  </a:lnTo>
                  <a:lnTo>
                    <a:pt x="50" y="67"/>
                  </a:lnTo>
                  <a:lnTo>
                    <a:pt x="49" y="38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D7FB1ADD-ADEF-8C44-97BF-262F7DA0629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354" y="3684691"/>
              <a:ext cx="85725" cy="53579"/>
            </a:xfrm>
            <a:custGeom>
              <a:avLst/>
              <a:gdLst>
                <a:gd name="T0" fmla="*/ 0 w 72"/>
                <a:gd name="T1" fmla="*/ 0 h 45"/>
                <a:gd name="T2" fmla="*/ 0 w 72"/>
                <a:gd name="T3" fmla="*/ 2147483646 h 45"/>
                <a:gd name="T4" fmla="*/ 2147483646 w 72"/>
                <a:gd name="T5" fmla="*/ 2147483646 h 45"/>
                <a:gd name="T6" fmla="*/ 2147483646 w 72"/>
                <a:gd name="T7" fmla="*/ 2147483646 h 45"/>
                <a:gd name="T8" fmla="*/ 2147483646 w 72"/>
                <a:gd name="T9" fmla="*/ 2147483646 h 45"/>
                <a:gd name="T10" fmla="*/ 2147483646 w 72"/>
                <a:gd name="T11" fmla="*/ 2147483646 h 45"/>
                <a:gd name="T12" fmla="*/ 2147483646 w 72"/>
                <a:gd name="T13" fmla="*/ 2147483646 h 45"/>
                <a:gd name="T14" fmla="*/ 2147483646 w 72"/>
                <a:gd name="T15" fmla="*/ 2147483646 h 45"/>
                <a:gd name="T16" fmla="*/ 2147483646 w 72"/>
                <a:gd name="T17" fmla="*/ 0 h 45"/>
                <a:gd name="T18" fmla="*/ 2147483646 w 72"/>
                <a:gd name="T19" fmla="*/ 0 h 45"/>
                <a:gd name="T20" fmla="*/ 2147483646 w 72"/>
                <a:gd name="T21" fmla="*/ 2147483646 h 45"/>
                <a:gd name="T22" fmla="*/ 2147483646 w 72"/>
                <a:gd name="T23" fmla="*/ 2147483646 h 45"/>
                <a:gd name="T24" fmla="*/ 0 w 72"/>
                <a:gd name="T25" fmla="*/ 0 h 45"/>
                <a:gd name="T26" fmla="*/ 0 w 72"/>
                <a:gd name="T27" fmla="*/ 0 h 4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2"/>
                <a:gd name="T43" fmla="*/ 0 h 45"/>
                <a:gd name="T44" fmla="*/ 72 w 72"/>
                <a:gd name="T45" fmla="*/ 45 h 4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2" h="45">
                  <a:moveTo>
                    <a:pt x="0" y="0"/>
                  </a:moveTo>
                  <a:lnTo>
                    <a:pt x="0" y="26"/>
                  </a:lnTo>
                  <a:lnTo>
                    <a:pt x="9" y="44"/>
                  </a:lnTo>
                  <a:lnTo>
                    <a:pt x="42" y="45"/>
                  </a:lnTo>
                  <a:lnTo>
                    <a:pt x="57" y="35"/>
                  </a:lnTo>
                  <a:lnTo>
                    <a:pt x="72" y="28"/>
                  </a:lnTo>
                  <a:lnTo>
                    <a:pt x="68" y="13"/>
                  </a:lnTo>
                  <a:lnTo>
                    <a:pt x="72" y="4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6" y="9"/>
                  </a:lnTo>
                  <a:lnTo>
                    <a:pt x="12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CD478053-5B36-164E-B8B4-556E8D6ACE68}"/>
                </a:ext>
              </a:extLst>
            </p:cNvPr>
            <p:cNvSpPr>
              <a:spLocks/>
            </p:cNvSpPr>
            <p:nvPr/>
          </p:nvSpPr>
          <p:spPr bwMode="gray">
            <a:xfrm>
              <a:off x="6588919" y="3720410"/>
              <a:ext cx="25004" cy="53579"/>
            </a:xfrm>
            <a:custGeom>
              <a:avLst/>
              <a:gdLst>
                <a:gd name="T0" fmla="*/ 0 w 21"/>
                <a:gd name="T1" fmla="*/ 2147483646 h 45"/>
                <a:gd name="T2" fmla="*/ 0 w 21"/>
                <a:gd name="T3" fmla="*/ 2147483646 h 45"/>
                <a:gd name="T4" fmla="*/ 2147483646 w 21"/>
                <a:gd name="T5" fmla="*/ 2147483646 h 45"/>
                <a:gd name="T6" fmla="*/ 2147483646 w 21"/>
                <a:gd name="T7" fmla="*/ 2147483646 h 45"/>
                <a:gd name="T8" fmla="*/ 2147483646 w 21"/>
                <a:gd name="T9" fmla="*/ 2147483646 h 45"/>
                <a:gd name="T10" fmla="*/ 2147483646 w 21"/>
                <a:gd name="T11" fmla="*/ 2147483646 h 45"/>
                <a:gd name="T12" fmla="*/ 2147483646 w 21"/>
                <a:gd name="T13" fmla="*/ 2147483646 h 45"/>
                <a:gd name="T14" fmla="*/ 2147483646 w 21"/>
                <a:gd name="T15" fmla="*/ 0 h 45"/>
                <a:gd name="T16" fmla="*/ 0 w 21"/>
                <a:gd name="T17" fmla="*/ 2147483646 h 45"/>
                <a:gd name="T18" fmla="*/ 0 w 21"/>
                <a:gd name="T19" fmla="*/ 2147483646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45"/>
                <a:gd name="T32" fmla="*/ 21 w 21"/>
                <a:gd name="T33" fmla="*/ 45 h 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45">
                  <a:moveTo>
                    <a:pt x="0" y="9"/>
                  </a:moveTo>
                  <a:lnTo>
                    <a:pt x="0" y="32"/>
                  </a:lnTo>
                  <a:lnTo>
                    <a:pt x="6" y="45"/>
                  </a:lnTo>
                  <a:lnTo>
                    <a:pt x="11" y="45"/>
                  </a:lnTo>
                  <a:lnTo>
                    <a:pt x="21" y="30"/>
                  </a:lnTo>
                  <a:lnTo>
                    <a:pt x="15" y="23"/>
                  </a:lnTo>
                  <a:lnTo>
                    <a:pt x="13" y="5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507E9536-AB46-4A45-B23E-96F290413A2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0351" y="3720412"/>
              <a:ext cx="30956" cy="30956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2147483646 h 26"/>
                <a:gd name="T10" fmla="*/ 2147483646 w 26"/>
                <a:gd name="T11" fmla="*/ 0 h 26"/>
                <a:gd name="T12" fmla="*/ 2147483646 w 26"/>
                <a:gd name="T13" fmla="*/ 0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26"/>
                <a:gd name="T23" fmla="*/ 26 w 26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26">
                  <a:moveTo>
                    <a:pt x="18" y="0"/>
                  </a:moveTo>
                  <a:lnTo>
                    <a:pt x="0" y="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26" y="15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694A7F64-4ACE-944A-90F6-211C6235B7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04399" y="3733508"/>
              <a:ext cx="96440" cy="114300"/>
            </a:xfrm>
            <a:custGeom>
              <a:avLst/>
              <a:gdLst>
                <a:gd name="T0" fmla="*/ 2147483646 w 81"/>
                <a:gd name="T1" fmla="*/ 2147483646 h 96"/>
                <a:gd name="T2" fmla="*/ 0 w 81"/>
                <a:gd name="T3" fmla="*/ 2147483646 h 96"/>
                <a:gd name="T4" fmla="*/ 2147483646 w 81"/>
                <a:gd name="T5" fmla="*/ 2147483646 h 96"/>
                <a:gd name="T6" fmla="*/ 2147483646 w 81"/>
                <a:gd name="T7" fmla="*/ 2147483646 h 96"/>
                <a:gd name="T8" fmla="*/ 2147483646 w 81"/>
                <a:gd name="T9" fmla="*/ 2147483646 h 96"/>
                <a:gd name="T10" fmla="*/ 2147483646 w 81"/>
                <a:gd name="T11" fmla="*/ 2147483646 h 96"/>
                <a:gd name="T12" fmla="*/ 2147483646 w 81"/>
                <a:gd name="T13" fmla="*/ 2147483646 h 96"/>
                <a:gd name="T14" fmla="*/ 2147483646 w 81"/>
                <a:gd name="T15" fmla="*/ 2147483646 h 96"/>
                <a:gd name="T16" fmla="*/ 2147483646 w 81"/>
                <a:gd name="T17" fmla="*/ 2147483646 h 96"/>
                <a:gd name="T18" fmla="*/ 2147483646 w 81"/>
                <a:gd name="T19" fmla="*/ 2147483646 h 96"/>
                <a:gd name="T20" fmla="*/ 2147483646 w 81"/>
                <a:gd name="T21" fmla="*/ 2147483646 h 96"/>
                <a:gd name="T22" fmla="*/ 2147483646 w 81"/>
                <a:gd name="T23" fmla="*/ 2147483646 h 96"/>
                <a:gd name="T24" fmla="*/ 2147483646 w 81"/>
                <a:gd name="T25" fmla="*/ 2147483646 h 96"/>
                <a:gd name="T26" fmla="*/ 2147483646 w 81"/>
                <a:gd name="T27" fmla="*/ 2147483646 h 96"/>
                <a:gd name="T28" fmla="*/ 2147483646 w 81"/>
                <a:gd name="T29" fmla="*/ 2147483646 h 96"/>
                <a:gd name="T30" fmla="*/ 2147483646 w 81"/>
                <a:gd name="T31" fmla="*/ 2147483646 h 96"/>
                <a:gd name="T32" fmla="*/ 2147483646 w 81"/>
                <a:gd name="T33" fmla="*/ 2147483646 h 96"/>
                <a:gd name="T34" fmla="*/ 2147483646 w 81"/>
                <a:gd name="T35" fmla="*/ 2147483646 h 96"/>
                <a:gd name="T36" fmla="*/ 2147483646 w 81"/>
                <a:gd name="T37" fmla="*/ 2147483646 h 96"/>
                <a:gd name="T38" fmla="*/ 2147483646 w 81"/>
                <a:gd name="T39" fmla="*/ 0 h 96"/>
                <a:gd name="T40" fmla="*/ 2147483646 w 81"/>
                <a:gd name="T41" fmla="*/ 2147483646 h 96"/>
                <a:gd name="T42" fmla="*/ 2147483646 w 81"/>
                <a:gd name="T43" fmla="*/ 2147483646 h 96"/>
                <a:gd name="T44" fmla="*/ 2147483646 w 81"/>
                <a:gd name="T45" fmla="*/ 2147483646 h 96"/>
                <a:gd name="T46" fmla="*/ 2147483646 w 81"/>
                <a:gd name="T47" fmla="*/ 2147483646 h 96"/>
                <a:gd name="T48" fmla="*/ 2147483646 w 81"/>
                <a:gd name="T49" fmla="*/ 2147483646 h 9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1"/>
                <a:gd name="T76" fmla="*/ 0 h 96"/>
                <a:gd name="T77" fmla="*/ 81 w 81"/>
                <a:gd name="T78" fmla="*/ 96 h 9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1" h="96">
                  <a:moveTo>
                    <a:pt x="1" y="38"/>
                  </a:moveTo>
                  <a:lnTo>
                    <a:pt x="0" y="46"/>
                  </a:lnTo>
                  <a:lnTo>
                    <a:pt x="25" y="58"/>
                  </a:lnTo>
                  <a:lnTo>
                    <a:pt x="36" y="62"/>
                  </a:lnTo>
                  <a:lnTo>
                    <a:pt x="30" y="68"/>
                  </a:lnTo>
                  <a:lnTo>
                    <a:pt x="17" y="70"/>
                  </a:lnTo>
                  <a:lnTo>
                    <a:pt x="14" y="76"/>
                  </a:lnTo>
                  <a:lnTo>
                    <a:pt x="19" y="87"/>
                  </a:lnTo>
                  <a:lnTo>
                    <a:pt x="34" y="94"/>
                  </a:lnTo>
                  <a:lnTo>
                    <a:pt x="40" y="96"/>
                  </a:lnTo>
                  <a:lnTo>
                    <a:pt x="42" y="77"/>
                  </a:lnTo>
                  <a:lnTo>
                    <a:pt x="52" y="66"/>
                  </a:lnTo>
                  <a:lnTo>
                    <a:pt x="25" y="33"/>
                  </a:lnTo>
                  <a:lnTo>
                    <a:pt x="29" y="23"/>
                  </a:lnTo>
                  <a:lnTo>
                    <a:pt x="34" y="23"/>
                  </a:lnTo>
                  <a:lnTo>
                    <a:pt x="44" y="30"/>
                  </a:lnTo>
                  <a:lnTo>
                    <a:pt x="49" y="27"/>
                  </a:lnTo>
                  <a:lnTo>
                    <a:pt x="52" y="16"/>
                  </a:lnTo>
                  <a:lnTo>
                    <a:pt x="81" y="16"/>
                  </a:lnTo>
                  <a:lnTo>
                    <a:pt x="81" y="0"/>
                  </a:lnTo>
                  <a:lnTo>
                    <a:pt x="69" y="8"/>
                  </a:lnTo>
                  <a:lnTo>
                    <a:pt x="35" y="7"/>
                  </a:lnTo>
                  <a:lnTo>
                    <a:pt x="13" y="19"/>
                  </a:lnTo>
                  <a:lnTo>
                    <a:pt x="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E57E0863-55DB-694F-AC2B-163A45561C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705601" y="3722792"/>
              <a:ext cx="27385" cy="29766"/>
            </a:xfrm>
            <a:custGeom>
              <a:avLst/>
              <a:gdLst>
                <a:gd name="T0" fmla="*/ 2147483646 w 23"/>
                <a:gd name="T1" fmla="*/ 2147483646 h 25"/>
                <a:gd name="T2" fmla="*/ 0 w 23"/>
                <a:gd name="T3" fmla="*/ 2147483646 h 25"/>
                <a:gd name="T4" fmla="*/ 2147483646 w 23"/>
                <a:gd name="T5" fmla="*/ 2147483646 h 25"/>
                <a:gd name="T6" fmla="*/ 2147483646 w 23"/>
                <a:gd name="T7" fmla="*/ 2147483646 h 25"/>
                <a:gd name="T8" fmla="*/ 2147483646 w 23"/>
                <a:gd name="T9" fmla="*/ 2147483646 h 25"/>
                <a:gd name="T10" fmla="*/ 2147483646 w 23"/>
                <a:gd name="T11" fmla="*/ 0 h 25"/>
                <a:gd name="T12" fmla="*/ 2147483646 w 23"/>
                <a:gd name="T13" fmla="*/ 2147483646 h 25"/>
                <a:gd name="T14" fmla="*/ 2147483646 w 23"/>
                <a:gd name="T15" fmla="*/ 2147483646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"/>
                <a:gd name="T25" fmla="*/ 0 h 25"/>
                <a:gd name="T26" fmla="*/ 23 w 23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" h="25">
                  <a:moveTo>
                    <a:pt x="1" y="7"/>
                  </a:moveTo>
                  <a:lnTo>
                    <a:pt x="0" y="25"/>
                  </a:lnTo>
                  <a:lnTo>
                    <a:pt x="17" y="20"/>
                  </a:lnTo>
                  <a:lnTo>
                    <a:pt x="23" y="15"/>
                  </a:lnTo>
                  <a:lnTo>
                    <a:pt x="22" y="7"/>
                  </a:lnTo>
                  <a:lnTo>
                    <a:pt x="14" y="0"/>
                  </a:lnTo>
                  <a:lnTo>
                    <a:pt x="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E48ED04B-CC8E-6548-821C-A7EE3383EE33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2738" y="3859714"/>
              <a:ext cx="47625" cy="17859"/>
            </a:xfrm>
            <a:custGeom>
              <a:avLst/>
              <a:gdLst>
                <a:gd name="T0" fmla="*/ 2147483646 w 40"/>
                <a:gd name="T1" fmla="*/ 0 h 15"/>
                <a:gd name="T2" fmla="*/ 2147483646 w 40"/>
                <a:gd name="T3" fmla="*/ 0 h 15"/>
                <a:gd name="T4" fmla="*/ 2147483646 w 40"/>
                <a:gd name="T5" fmla="*/ 2147483646 h 15"/>
                <a:gd name="T6" fmla="*/ 2147483646 w 40"/>
                <a:gd name="T7" fmla="*/ 2147483646 h 15"/>
                <a:gd name="T8" fmla="*/ 2147483646 w 40"/>
                <a:gd name="T9" fmla="*/ 2147483646 h 15"/>
                <a:gd name="T10" fmla="*/ 2147483646 w 40"/>
                <a:gd name="T11" fmla="*/ 2147483646 h 15"/>
                <a:gd name="T12" fmla="*/ 2147483646 w 40"/>
                <a:gd name="T13" fmla="*/ 2147483646 h 15"/>
                <a:gd name="T14" fmla="*/ 2147483646 w 40"/>
                <a:gd name="T15" fmla="*/ 2147483646 h 15"/>
                <a:gd name="T16" fmla="*/ 2147483646 w 40"/>
                <a:gd name="T17" fmla="*/ 2147483646 h 15"/>
                <a:gd name="T18" fmla="*/ 0 w 40"/>
                <a:gd name="T19" fmla="*/ 2147483646 h 15"/>
                <a:gd name="T20" fmla="*/ 2147483646 w 40"/>
                <a:gd name="T21" fmla="*/ 0 h 15"/>
                <a:gd name="T22" fmla="*/ 2147483646 w 40"/>
                <a:gd name="T23" fmla="*/ 0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5"/>
                <a:gd name="T38" fmla="*/ 40 w 40"/>
                <a:gd name="T39" fmla="*/ 15 h 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5">
                  <a:moveTo>
                    <a:pt x="4" y="0"/>
                  </a:moveTo>
                  <a:lnTo>
                    <a:pt x="12" y="0"/>
                  </a:lnTo>
                  <a:lnTo>
                    <a:pt x="16" y="5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0" y="7"/>
                  </a:lnTo>
                  <a:lnTo>
                    <a:pt x="34" y="13"/>
                  </a:lnTo>
                  <a:lnTo>
                    <a:pt x="10" y="15"/>
                  </a:lnTo>
                  <a:lnTo>
                    <a:pt x="6" y="8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339" name="Text Placeholder 338">
            <a:extLst>
              <a:ext uri="{FF2B5EF4-FFF2-40B4-BE49-F238E27FC236}">
                <a16:creationId xmlns:a16="http://schemas.microsoft.com/office/drawing/2014/main" id="{7CE4DF70-7F96-1149-B14E-B80872B71C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1252" y="3377097"/>
            <a:ext cx="1641475" cy="1198563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24242"/>
                </a:solidFill>
              </a:defRPr>
            </a:lvl1pPr>
          </a:lstStyle>
          <a:p>
            <a:pPr lvl="0"/>
            <a:r>
              <a:rPr lang="en-US" dirty="0"/>
              <a:t>Legend 1</a:t>
            </a:r>
          </a:p>
          <a:p>
            <a:pPr lvl="0"/>
            <a:r>
              <a:rPr lang="en-US" dirty="0"/>
              <a:t>Legend 2</a:t>
            </a:r>
          </a:p>
          <a:p>
            <a:pPr lvl="0"/>
            <a:r>
              <a:rPr lang="en-US" dirty="0"/>
              <a:t>Legend 3</a:t>
            </a:r>
          </a:p>
          <a:p>
            <a:pPr lvl="0"/>
            <a:r>
              <a:rPr lang="en-US" dirty="0"/>
              <a:t>Legend 4</a:t>
            </a:r>
            <a:endParaRPr lang="en-EG" dirty="0"/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0EA3F819-5C55-6E4C-AEC5-FC6557A88E39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B3D89AFF-99FF-A441-B66C-152FB2AEF7B3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351" name="Picture 350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0B3AF8F1-2B95-CE40-86C8-6FBF603A7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55" name="Date Placeholder 2">
            <a:extLst>
              <a:ext uri="{FF2B5EF4-FFF2-40B4-BE49-F238E27FC236}">
                <a16:creationId xmlns:a16="http://schemas.microsoft.com/office/drawing/2014/main" id="{C24DE611-5D5D-C642-BE0F-63088FBD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7B1FE4F-88B6-AE45-B2ED-0610AC9D0D47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56" name="Footer Placeholder 3">
            <a:extLst>
              <a:ext uri="{FF2B5EF4-FFF2-40B4-BE49-F238E27FC236}">
                <a16:creationId xmlns:a16="http://schemas.microsoft.com/office/drawing/2014/main" id="{9167B91A-6F61-AA43-81DE-AA0CEFF3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57" name="Slide Number Placeholder 4">
            <a:extLst>
              <a:ext uri="{FF2B5EF4-FFF2-40B4-BE49-F238E27FC236}">
                <a16:creationId xmlns:a16="http://schemas.microsoft.com/office/drawing/2014/main" id="{AE26A3DA-C0C5-074C-B435-C5C283140C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17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546" y="782537"/>
            <a:ext cx="3612373" cy="155906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496" y="782537"/>
            <a:ext cx="5862008" cy="47038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545" y="2451207"/>
            <a:ext cx="3612373" cy="30351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3CFD0C-3518-D049-8A75-214055E4BA7C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268ED9-4DB7-D14A-B8EC-16841B90EC12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2" name="Picture 21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9C1D49EB-0454-134A-84B7-FA7A0AB97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7B5CEBE8-8565-2747-BC06-82F20D6D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833F4A6-6B88-0E46-B4BC-C6FCCAAB510B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B3FEEDB2-75CF-0044-B0E1-320D1CBD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D4088F16-DF72-154A-AEB6-66C8DB33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24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F1DE36A-2CB2-4645-84E9-FADBAED1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746" y="778475"/>
            <a:ext cx="4010400" cy="130004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53B9D8B-6214-454B-8A90-0B4B2BECE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2746" y="2232801"/>
            <a:ext cx="4010400" cy="3253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F1F463F-960E-D847-BB77-C134B69200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5065" y="778475"/>
            <a:ext cx="5429437" cy="471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EG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0485B9-06FF-1B4E-8BCB-AC72994053E2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F382A5-9230-FB4E-8D89-834DDA136F59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8" name="Picture 27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044C4CDA-419D-7945-9693-C2C71E58F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2" name="Date Placeholder 2">
            <a:extLst>
              <a:ext uri="{FF2B5EF4-FFF2-40B4-BE49-F238E27FC236}">
                <a16:creationId xmlns:a16="http://schemas.microsoft.com/office/drawing/2014/main" id="{1ABA4472-E52B-A447-AAD7-6FE43E5B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6C4DE8D-B0A4-2F42-B8A6-21DCB76C0986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CD10BB15-47AB-0345-836D-20D19EEB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2DFD059B-C150-B04F-9B61-290F496C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46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AD3A739-14F1-9944-9743-8FFA8A1B8985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725493C-3992-5A42-AA02-C25764D4B69E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2" name="Picture 21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A96686A2-ED5C-2641-8042-245D7225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A0B01C2A-0CF6-9249-A43E-7C5339E6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0DB4D7-0EB5-D046-AE32-803A9B321836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BAD14245-B1D9-404B-A878-4315408F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F7DA8971-0B05-9D4A-8EBB-453EC3B8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08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 descr="A picture containing white, tiled, empty&#10;&#10;Description automatically generated">
            <a:extLst>
              <a:ext uri="{FF2B5EF4-FFF2-40B4-BE49-F238E27FC236}">
                <a16:creationId xmlns:a16="http://schemas.microsoft.com/office/drawing/2014/main" id="{9B297893-054B-C248-8228-B0EDF5DB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7875" cy="6858000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E119A0E2-8B05-1447-AA08-22D4ECBE620A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A497D1A-D1BB-AF47-8438-BF9AA53D7EFC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99" name="Picture 98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E83799E8-EEEE-BF49-BBEB-8068DDCFC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AF20DE9-1069-BA48-A031-15C0799C9FA7}"/>
              </a:ext>
            </a:extLst>
          </p:cNvPr>
          <p:cNvCxnSpPr>
            <a:cxnSpLocks/>
          </p:cNvCxnSpPr>
          <p:nvPr/>
        </p:nvCxnSpPr>
        <p:spPr>
          <a:xfrm>
            <a:off x="10241075" y="6479107"/>
            <a:ext cx="0" cy="21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Date Placeholder 2">
            <a:extLst>
              <a:ext uri="{FF2B5EF4-FFF2-40B4-BE49-F238E27FC236}">
                <a16:creationId xmlns:a16="http://schemas.microsoft.com/office/drawing/2014/main" id="{F0470950-9049-6A47-A181-AB4D4949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7758C95-C943-864C-BCA3-2F040A70F4B0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170" name="Footer Placeholder 3">
            <a:extLst>
              <a:ext uri="{FF2B5EF4-FFF2-40B4-BE49-F238E27FC236}">
                <a16:creationId xmlns:a16="http://schemas.microsoft.com/office/drawing/2014/main" id="{8915217D-DAE3-AD4C-9950-D4A1E3AE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171" name="Slide Number Placeholder 4">
            <a:extLst>
              <a:ext uri="{FF2B5EF4-FFF2-40B4-BE49-F238E27FC236}">
                <a16:creationId xmlns:a16="http://schemas.microsoft.com/office/drawing/2014/main" id="{807F3015-53EE-FD43-892B-19108639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2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pe Rul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53D3C-2B7A-2B40-8EF5-C866530EA2B7}"/>
              </a:ext>
            </a:extLst>
          </p:cNvPr>
          <p:cNvSpPr txBox="1"/>
          <p:nvPr/>
        </p:nvSpPr>
        <p:spPr>
          <a:xfrm>
            <a:off x="1356956" y="1683010"/>
            <a:ext cx="458664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Use all caps for ELARABY trademark in all cases, 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Use it only with the trademark just like the logo with no spacing</a:t>
            </a:r>
            <a:r>
              <a:rPr lang="ar-SA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between the letters.</a:t>
            </a:r>
          </a:p>
          <a:p>
            <a:pPr marL="0" indent="0" algn="l" defTabSz="457200" rtl="0" eaLnBrk="1" latinLnBrk="0" hangingPunct="1"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ELARABY trademark in Arabic</a:t>
            </a:r>
          </a:p>
          <a:p>
            <a:pPr marL="184150" indent="-184150" algn="l" defTabSz="457200" rtl="0" eaLnBrk="1" latinLnBrk="0" hangingPunct="1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Always write </a:t>
            </a:r>
            <a:r>
              <a:rPr lang="ar-EG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العربى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 with no dots in the last letter </a:t>
            </a:r>
            <a:r>
              <a:rPr lang="ar-SA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 "ى"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never use </a:t>
            </a:r>
            <a:r>
              <a:rPr lang="ar-SA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"ي"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.</a:t>
            </a:r>
            <a:endParaRPr lang="ar-SA" sz="1200" b="1" kern="1200" dirty="0">
              <a:solidFill>
                <a:srgbClr val="424242"/>
              </a:solidFill>
              <a:latin typeface="+mj-lt"/>
              <a:ea typeface="+mj-ea"/>
              <a:cs typeface="+mj-cs"/>
            </a:endParaRPr>
          </a:p>
          <a:p>
            <a:pPr marL="0" indent="0" algn="l" defTabSz="457200" rtl="0" eaLnBrk="1" latinLnBrk="0" hangingPunct="1"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El Araby family name</a:t>
            </a:r>
          </a:p>
          <a:p>
            <a:pPr marL="184150" indent="-18415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Only use title case to write El Araby when using it as a family name.</a:t>
            </a:r>
            <a:endParaRPr lang="ar-SA" sz="1200" b="0" kern="1200" dirty="0">
              <a:solidFill>
                <a:srgbClr val="424242"/>
              </a:solidFill>
              <a:latin typeface="+mj-lt"/>
              <a:ea typeface="+mj-ea"/>
              <a:cs typeface="+mj-cs"/>
            </a:endParaRPr>
          </a:p>
          <a:p>
            <a:pPr marL="0" indent="0" algn="l" defTabSz="457200" rtl="0" eaLnBrk="1" latinLnBrk="0" hangingPunct="1"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Brand names</a:t>
            </a:r>
          </a:p>
          <a:p>
            <a:pPr marL="184150" indent="-184150" algn="l" defTabSz="457200" rtl="0" eaLnBrk="1" latinLnBrk="0" hangingPunct="1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Always use brand names with capital letters (unless this is a</a:t>
            </a:r>
            <a:r>
              <a:rPr lang="ar-SA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deliberate feature of the name).</a:t>
            </a:r>
          </a:p>
          <a:p>
            <a:pPr marL="0" indent="0" algn="l" defTabSz="457200" rtl="0" eaLnBrk="1" latinLnBrk="0" hangingPunct="1"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Aligning</a:t>
            </a:r>
          </a:p>
          <a:p>
            <a:pPr marL="184150" indent="-184150" algn="l" defTabSz="457200" rtl="0" eaLnBrk="1" latinLnBrk="0" hangingPunct="1"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Use left justification throughout the material, for both the text and the headings in English.</a:t>
            </a:r>
          </a:p>
          <a:p>
            <a:pPr marL="184150" indent="-184150" algn="l" defTabSz="457200" rtl="0" eaLnBrk="1" latinLnBrk="0" hangingPunct="1"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Use Right justification throughout the material, for both the text and the headings in Arabic.</a:t>
            </a:r>
          </a:p>
          <a:p>
            <a:pPr marL="184150" indent="-184150" algn="l" defTabSz="457200" rtl="0" eaLnBrk="1" latinLnBrk="0" hangingPunct="1"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Don’t use full justification.</a:t>
            </a:r>
          </a:p>
          <a:p>
            <a:pPr marL="184150" indent="-184150" algn="l" defTabSz="457200" rtl="0" eaLnBrk="1" latinLnBrk="0" hangingPunct="1"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Don’t center blocks of text.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3D9E6-56B5-504B-A17C-F911D15F8FA8}"/>
              </a:ext>
            </a:extLst>
          </p:cNvPr>
          <p:cNvSpPr txBox="1"/>
          <p:nvPr/>
        </p:nvSpPr>
        <p:spPr>
          <a:xfrm>
            <a:off x="1270456" y="795370"/>
            <a:ext cx="956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Type Rules</a:t>
            </a:r>
            <a:endParaRPr lang="en-EG" sz="4000" b="1" kern="1200" dirty="0">
              <a:solidFill>
                <a:srgbClr val="42424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655B7-18D6-F249-B0F0-E63E783A146D}"/>
              </a:ext>
            </a:extLst>
          </p:cNvPr>
          <p:cNvSpPr txBox="1"/>
          <p:nvPr/>
        </p:nvSpPr>
        <p:spPr>
          <a:xfrm>
            <a:off x="6339016" y="1683009"/>
            <a:ext cx="45864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Use title case for headings,</a:t>
            </a:r>
            <a:r>
              <a:rPr lang="en-US" sz="12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 Use capital letters only at the beginning of sentences and other places where they are required like titles and headings.</a:t>
            </a:r>
          </a:p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Use dark color text,</a:t>
            </a:r>
            <a:r>
              <a:rPr lang="en-US" sz="12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 Make sure there is enough contrast between the printed text and the, background,</a:t>
            </a:r>
          </a:p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Quotations marks and quoted speech, </a:t>
            </a:r>
            <a:r>
              <a:rPr lang="en-US" sz="12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Double inverted commas should be used for quotations from speech or a text. Single inverted commas are for quotes within quotes or when a word is used out of context.</a:t>
            </a:r>
          </a:p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Emphasis Bold, </a:t>
            </a:r>
            <a:r>
              <a:rPr lang="en-US" sz="1200" b="0" i="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bold or italics can be used to add emphasis within body text.</a:t>
            </a:r>
          </a:p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Numbers, </a:t>
            </a:r>
            <a:r>
              <a:rPr lang="en-US" sz="12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Write numbers from one to nine as words and 10 or higher as digits.</a:t>
            </a:r>
          </a:p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Bullet points, </a:t>
            </a:r>
            <a:r>
              <a:rPr lang="en-US" sz="12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You may use no more than two levels of bullet points in body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F2131F-5AB2-A740-B9A5-791D1A76C72E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B61BED-031F-3B48-8AB4-FC2CE58C1E72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1" name="Picture 20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C9BE2C78-A36E-894A-A202-82BA680B5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0" name="Date Placeholder 2">
            <a:extLst>
              <a:ext uri="{FF2B5EF4-FFF2-40B4-BE49-F238E27FC236}">
                <a16:creationId xmlns:a16="http://schemas.microsoft.com/office/drawing/2014/main" id="{61CB07B9-0CA7-F043-BFCB-57349288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28EE6FB-271E-B24D-91A8-80DA4C33B593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5449F26C-478B-CD4C-ADA3-C8CBB1AD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5E7EC169-D7AC-9F4B-91C6-D1FDBF040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41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977AED-968D-994E-AB94-FDB8FB2DF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0"/>
          <a:stretch/>
        </p:blipFill>
        <p:spPr>
          <a:xfrm>
            <a:off x="4697342" y="3487367"/>
            <a:ext cx="2813187" cy="945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6AD21-CB3C-C747-95E6-450D7524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23" y="5817870"/>
            <a:ext cx="1300082" cy="5672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21F11-B652-DB4F-B75E-64ED622DC2D0}"/>
              </a:ext>
            </a:extLst>
          </p:cNvPr>
          <p:cNvSpPr/>
          <p:nvPr/>
        </p:nvSpPr>
        <p:spPr>
          <a:xfrm>
            <a:off x="10109915" y="-32563"/>
            <a:ext cx="720139" cy="413593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840FA7-0626-554C-955F-14919E585E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4" b="17068"/>
          <a:stretch/>
        </p:blipFill>
        <p:spPr>
          <a:xfrm>
            <a:off x="9101252" y="194310"/>
            <a:ext cx="2017326" cy="3897630"/>
          </a:xfrm>
          <a:prstGeom prst="rect">
            <a:avLst/>
          </a:prstGeom>
        </p:spPr>
      </p:pic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747E46D-DAD6-7144-AAFF-E7509F4A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C50BEF2-BF41-2549-A32F-7F107C6C8AC7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072FEDE-DB65-6448-98F0-D329F2BC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0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pe Rules (Don'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53D3C-2B7A-2B40-8EF5-C866530EA2B7}"/>
              </a:ext>
            </a:extLst>
          </p:cNvPr>
          <p:cNvSpPr txBox="1"/>
          <p:nvPr/>
        </p:nvSpPr>
        <p:spPr>
          <a:xfrm>
            <a:off x="1356955" y="1782395"/>
            <a:ext cx="5920409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use all caps for heading and titles.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use 3D effects or shadows on text.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put two spaces between sentences.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use underline unless it indicates a hyperlink.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use an exclamation point in formal business writing.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use text sideways. 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overdo text spacing.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E026C6-3F22-6A46-83B2-4CEC7279CED2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AF6AFE-1426-9A47-B327-3BC88DCF5A71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6" name="Picture 25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2CE7C60A-4401-B844-8C38-AFB45521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D6E42CD-11D6-F944-A5A5-1FF59B2B43CE}"/>
              </a:ext>
            </a:extLst>
          </p:cNvPr>
          <p:cNvSpPr txBox="1"/>
          <p:nvPr/>
        </p:nvSpPr>
        <p:spPr>
          <a:xfrm>
            <a:off x="1270456" y="795370"/>
            <a:ext cx="956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Type Rules </a:t>
            </a:r>
            <a:r>
              <a:rPr lang="en-US" sz="4000" b="1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(Don’ts)</a:t>
            </a:r>
            <a:endParaRPr lang="en-EG" sz="4000" b="1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Date Placeholder 2">
            <a:extLst>
              <a:ext uri="{FF2B5EF4-FFF2-40B4-BE49-F238E27FC236}">
                <a16:creationId xmlns:a16="http://schemas.microsoft.com/office/drawing/2014/main" id="{E36F0150-4136-F244-AC77-188FE0EDF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7BFAC92-CE48-A341-9B44-3393FF544025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4" name="Footer Placeholder 3">
            <a:extLst>
              <a:ext uri="{FF2B5EF4-FFF2-40B4-BE49-F238E27FC236}">
                <a16:creationId xmlns:a16="http://schemas.microsoft.com/office/drawing/2014/main" id="{9083FF26-734E-6D42-B9EC-4978AD0B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8149C006-8CB6-9D42-A725-13950F10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7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Slid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6C8492D-9E01-7C4C-ACF8-78E1978E28F1}"/>
              </a:ext>
            </a:extLst>
          </p:cNvPr>
          <p:cNvSpPr/>
          <p:nvPr/>
        </p:nvSpPr>
        <p:spPr>
          <a:xfrm>
            <a:off x="-19219" y="1389380"/>
            <a:ext cx="10544523" cy="4083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7E7CA1B-97B6-3949-BCBE-B9B0C18939A4}"/>
              </a:ext>
            </a:extLst>
          </p:cNvPr>
          <p:cNvSpPr/>
          <p:nvPr/>
        </p:nvSpPr>
        <p:spPr>
          <a:xfrm>
            <a:off x="10114360" y="1389380"/>
            <a:ext cx="720139" cy="408305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6CAC04-845C-B04F-BA56-0C1E9702A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0" b="11656"/>
          <a:stretch/>
        </p:blipFill>
        <p:spPr>
          <a:xfrm>
            <a:off x="9182989" y="1385570"/>
            <a:ext cx="1911543" cy="40830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5CE8F6-5AC5-4152-8FF5-44F5521BCF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547" y="3151984"/>
            <a:ext cx="6335626" cy="10846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Section Header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FA812CE-A9D0-4A0E-B722-BD97FE0576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462" y="4236651"/>
            <a:ext cx="6335625" cy="503087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GB" dirty="0"/>
          </a:p>
        </p:txBody>
      </p:sp>
      <p:pic>
        <p:nvPicPr>
          <p:cNvPr id="77" name="Picture 76" descr="A picture containing text, clipart, plate, dishware&#10;&#10;Description automatically generated">
            <a:extLst>
              <a:ext uri="{FF2B5EF4-FFF2-40B4-BE49-F238E27FC236}">
                <a16:creationId xmlns:a16="http://schemas.microsoft.com/office/drawing/2014/main" id="{2F893645-3C31-E74F-BA91-A4A3AB2A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95" y="1733873"/>
            <a:ext cx="1621211" cy="707343"/>
          </a:xfrm>
          <a:prstGeom prst="rect">
            <a:avLst/>
          </a:prstGeom>
        </p:spPr>
      </p:pic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8D526B7D-5010-9542-9E0C-229142B3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FDBD8AF-F56B-FD43-B846-0FE6E387C804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B174A8C2-DE12-B743-B497-7544F3A8F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DE3375-405A-574A-BC2D-904C9A407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C90F79-0A74-4A46-A13F-F9999FA60DA1}"/>
              </a:ext>
            </a:extLst>
          </p:cNvPr>
          <p:cNvCxnSpPr>
            <a:cxnSpLocks/>
          </p:cNvCxnSpPr>
          <p:nvPr/>
        </p:nvCxnSpPr>
        <p:spPr>
          <a:xfrm>
            <a:off x="10241075" y="6473941"/>
            <a:ext cx="203" cy="424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862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8BD52B5-A755-4F77-97C6-225E55362E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61938" y="1813560"/>
            <a:ext cx="9547851" cy="3661689"/>
          </a:xfrm>
        </p:spPr>
        <p:txBody>
          <a:bodyPr/>
          <a:lstStyle>
            <a:lvl1pPr marL="3508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1pPr>
            <a:lvl2pPr marL="8080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2pPr>
            <a:lvl3pPr marL="12033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3pPr>
            <a:lvl4pPr marL="16605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4pPr>
            <a:lvl5pPr marL="21177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6A2E5A-05D8-8146-9DE0-A79E94D4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38" y="614131"/>
            <a:ext cx="9547851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4B800B1B-C69D-9C43-A47F-047474B6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A63BFAF-F108-8B4A-B3F8-E98CAC8E3F1D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A8238C4C-E3E9-394C-880A-97D7E81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marL="0" algn="r" defTabSz="457200" rtl="1" eaLnBrk="1" latinLnBrk="0" hangingPunct="1"/>
            <a:r>
              <a:rPr lang="en-US"/>
              <a:t>Department Name</a:t>
            </a:r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8617097-219A-4B4D-9166-D41D799A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4E5B77-7D88-B14A-B4A2-63FD96EFF821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44C11B-2E3A-0847-BA7E-7F0646B2D436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3" name="Picture 22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4F430238-4F4B-1743-B5EB-15E6EF1B3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4680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cial Title and Content">
    <p:bg>
      <p:bgPr>
        <a:solidFill>
          <a:schemeClr val="accent2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8BD52B5-A755-4F77-97C6-225E55362E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61938" y="1813560"/>
            <a:ext cx="9547851" cy="3661689"/>
          </a:xfrm>
        </p:spPr>
        <p:txBody>
          <a:bodyPr/>
          <a:lstStyle>
            <a:lvl1pPr marL="3508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1pPr>
            <a:lvl2pPr marL="8080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2pPr>
            <a:lvl3pPr marL="12033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3pPr>
            <a:lvl4pPr marL="16605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4pPr>
            <a:lvl5pPr marL="21177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6A2E5A-05D8-8146-9DE0-A79E94D4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38" y="614131"/>
            <a:ext cx="9547851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4E5B77-7D88-B14A-B4A2-63FD96EFF821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44C11B-2E3A-0847-BA7E-7F0646B2D436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3" name="Picture 22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4F430238-4F4B-1743-B5EB-15E6EF1B3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DFFD7062-FF7D-5748-89B4-C4871630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D423AED-2C24-AC45-ACD2-614DBF655877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9B2B3BE-A81C-344D-B0BD-697A1D3F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55C2633-2DDB-4D4B-A8C1-999EE832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6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16A2E5A-05D8-8146-9DE0-A79E94D4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98AD22-4034-C642-8FD7-9B4E1E4397F1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1A9D52-475C-174D-B8DD-B0C16BCC466D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0" name="Picture 19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CAF97698-4B7B-8044-BDFD-DF2692C0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D12767C3-36E5-1445-8998-43459B08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3C65042-1BCF-4A4D-8AE3-02B1372EB0BA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2969691A-458B-ED43-8D9D-D757014E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140079D4-AD29-7C49-83CA-81D436CE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6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320072" y="1613756"/>
            <a:ext cx="6489717" cy="1224000"/>
          </a:xfrm>
        </p:spPr>
        <p:txBody>
          <a:bodyPr anchor="b">
            <a:normAutofit/>
          </a:bodyPr>
          <a:lstStyle>
            <a:lvl1pPr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AD8728-CE6A-1E4D-ACAB-64DDE6D6F4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20072" y="4322355"/>
            <a:ext cx="6489717" cy="1224000"/>
          </a:xfrm>
        </p:spPr>
        <p:txBody>
          <a:bodyPr anchor="b">
            <a:normAutofit/>
          </a:bodyPr>
          <a:lstStyle>
            <a:lvl1pPr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166D6-BA0D-7A49-BAB6-397D9299C85B}"/>
              </a:ext>
            </a:extLst>
          </p:cNvPr>
          <p:cNvCxnSpPr>
            <a:cxnSpLocks/>
          </p:cNvCxnSpPr>
          <p:nvPr/>
        </p:nvCxnSpPr>
        <p:spPr>
          <a:xfrm flipH="1">
            <a:off x="198947" y="2792034"/>
            <a:ext cx="396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D25EF92-93A4-C84A-9026-F82CA981FF6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1263991" y="2433652"/>
            <a:ext cx="3017428" cy="38520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rgbClr val="4242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Category 1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BEC972-2792-7148-9A1C-E8975E11B164}"/>
              </a:ext>
            </a:extLst>
          </p:cNvPr>
          <p:cNvCxnSpPr>
            <a:cxnSpLocks/>
          </p:cNvCxnSpPr>
          <p:nvPr/>
        </p:nvCxnSpPr>
        <p:spPr>
          <a:xfrm flipH="1">
            <a:off x="198947" y="4143685"/>
            <a:ext cx="396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742490-1F94-284D-9D20-3D313283952D}"/>
              </a:ext>
            </a:extLst>
          </p:cNvPr>
          <p:cNvCxnSpPr>
            <a:cxnSpLocks/>
          </p:cNvCxnSpPr>
          <p:nvPr/>
        </p:nvCxnSpPr>
        <p:spPr>
          <a:xfrm flipH="1">
            <a:off x="198947" y="5495323"/>
            <a:ext cx="3960000" cy="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795820D-6EC5-504E-9640-756374B9F5D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320072" y="2964850"/>
            <a:ext cx="6489717" cy="1224000"/>
          </a:xfrm>
        </p:spPr>
        <p:txBody>
          <a:bodyPr anchor="b">
            <a:normAutofit/>
          </a:bodyPr>
          <a:lstStyle>
            <a:lvl1pPr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34F54E65-B041-EA4D-8732-6485CAF268A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263991" y="3791329"/>
            <a:ext cx="3017428" cy="38520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Category 2</a:t>
            </a:r>
            <a:endParaRPr lang="en-EG" dirty="0"/>
          </a:p>
        </p:txBody>
      </p:sp>
      <p:sp>
        <p:nvSpPr>
          <p:cNvPr id="44" name="Content Placeholder 36">
            <a:extLst>
              <a:ext uri="{FF2B5EF4-FFF2-40B4-BE49-F238E27FC236}">
                <a16:creationId xmlns:a16="http://schemas.microsoft.com/office/drawing/2014/main" id="{23EAB5A9-126B-3C47-AB11-8979C645193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263991" y="5155797"/>
            <a:ext cx="3017428" cy="38520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Category 3</a:t>
            </a:r>
            <a:endParaRPr lang="en-EG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A0141E-CA84-5743-A0BF-1312508594A8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17CBB7-7231-BD41-8393-5CC313037A55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6" name="Picture 25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1D445EA0-10A8-B647-978F-38DFD2535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A0E3B50-DBEE-6A41-BFAC-EA3255F91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99A6B439-7DAA-C04A-B84C-450110A0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8FF429A-8F90-3648-B18A-B2143485C523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FE450CAD-FA91-2D4F-A451-3820B899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0B26B0A9-A525-3D47-8392-376E2708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7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ategori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320072" y="1613756"/>
            <a:ext cx="6489717" cy="12240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AD8728-CE6A-1E4D-ACAB-64DDE6D6F4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20072" y="4324110"/>
            <a:ext cx="6489717" cy="12240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166D6-BA0D-7A49-BAB6-397D9299C85B}"/>
              </a:ext>
            </a:extLst>
          </p:cNvPr>
          <p:cNvCxnSpPr>
            <a:cxnSpLocks/>
          </p:cNvCxnSpPr>
          <p:nvPr/>
        </p:nvCxnSpPr>
        <p:spPr>
          <a:xfrm flipV="1">
            <a:off x="4293636" y="1829756"/>
            <a:ext cx="0" cy="79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D25EF92-93A4-C84A-9026-F82CA981FF6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1263991" y="2033156"/>
            <a:ext cx="3017428" cy="385200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rgbClr val="4242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Category 1</a:t>
            </a:r>
            <a:endParaRPr lang="en-GB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795820D-6EC5-504E-9640-756374B9F5D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320072" y="2964850"/>
            <a:ext cx="6489717" cy="12240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34F54E65-B041-EA4D-8732-6485CAF268A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263991" y="3384250"/>
            <a:ext cx="3017428" cy="385200"/>
          </a:xfrm>
        </p:spPr>
        <p:txBody>
          <a:bodyPr>
            <a:noAutofit/>
          </a:bodyPr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Click to add Category 2</a:t>
            </a:r>
            <a:endParaRPr lang="en-EG" dirty="0"/>
          </a:p>
        </p:txBody>
      </p:sp>
      <p:sp>
        <p:nvSpPr>
          <p:cNvPr id="44" name="Content Placeholder 36">
            <a:extLst>
              <a:ext uri="{FF2B5EF4-FFF2-40B4-BE49-F238E27FC236}">
                <a16:creationId xmlns:a16="http://schemas.microsoft.com/office/drawing/2014/main" id="{23EAB5A9-126B-3C47-AB11-8979C645193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263991" y="4743510"/>
            <a:ext cx="3017428" cy="385200"/>
          </a:xfrm>
        </p:spPr>
        <p:txBody>
          <a:bodyPr>
            <a:noAutofit/>
          </a:bodyPr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Click to add Category 3</a:t>
            </a:r>
            <a:endParaRPr lang="en-EG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A0141E-CA84-5743-A0BF-1312508594A8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17CBB7-7231-BD41-8393-5CC313037A55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6" name="Picture 25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1D445EA0-10A8-B647-978F-38DFD2535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A0E3B50-DBEE-6A41-BFAC-EA3255F91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99A6B439-7DAA-C04A-B84C-450110A0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0543C5D-D2AE-4542-AE19-5F3609F25795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FE450CAD-FA91-2D4F-A451-3820B899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0B26B0A9-A525-3D47-8392-376E2708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238ACD-CCB0-7D40-A215-2953B496E6BB}"/>
              </a:ext>
            </a:extLst>
          </p:cNvPr>
          <p:cNvCxnSpPr>
            <a:cxnSpLocks/>
          </p:cNvCxnSpPr>
          <p:nvPr/>
        </p:nvCxnSpPr>
        <p:spPr>
          <a:xfrm flipV="1">
            <a:off x="4293636" y="3180850"/>
            <a:ext cx="0" cy="79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A4E57-2102-054F-9324-B9AA4FFDA078}"/>
              </a:ext>
            </a:extLst>
          </p:cNvPr>
          <p:cNvCxnSpPr>
            <a:cxnSpLocks/>
          </p:cNvCxnSpPr>
          <p:nvPr/>
        </p:nvCxnSpPr>
        <p:spPr>
          <a:xfrm flipV="1">
            <a:off x="4293636" y="4540110"/>
            <a:ext cx="0" cy="79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11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D461D-40E6-744E-BD9D-BAE9EC2C5777}"/>
              </a:ext>
            </a:extLst>
          </p:cNvPr>
          <p:cNvCxnSpPr>
            <a:cxnSpLocks/>
          </p:cNvCxnSpPr>
          <p:nvPr/>
        </p:nvCxnSpPr>
        <p:spPr>
          <a:xfrm>
            <a:off x="10241075" y="6488632"/>
            <a:ext cx="0" cy="21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itle Placeholder 161">
            <a:extLst>
              <a:ext uri="{FF2B5EF4-FFF2-40B4-BE49-F238E27FC236}">
                <a16:creationId xmlns:a16="http://schemas.microsoft.com/office/drawing/2014/main" id="{53CA6CD2-8D60-FB4A-99CC-B915952F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936" y="602460"/>
            <a:ext cx="9560853" cy="976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937" y="1848484"/>
            <a:ext cx="9560850" cy="3649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4202306-17CF-1A4E-9169-4B51E66FE204}"/>
              </a:ext>
            </a:extLst>
          </p:cNvPr>
          <p:cNvGrpSpPr/>
          <p:nvPr/>
        </p:nvGrpSpPr>
        <p:grpSpPr>
          <a:xfrm>
            <a:off x="-8689" y="-32562"/>
            <a:ext cx="12220542" cy="6923123"/>
            <a:chOff x="-8688" y="-38051"/>
            <a:chExt cx="12220542" cy="6923123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1677882-C475-2340-931B-1102C52425A1}"/>
                </a:ext>
              </a:extLst>
            </p:cNvPr>
            <p:cNvSpPr/>
            <p:nvPr/>
          </p:nvSpPr>
          <p:spPr>
            <a:xfrm>
              <a:off x="-6350" y="0"/>
              <a:ext cx="202563" cy="686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D9455C9-F675-BA43-909D-82655F1445EC}"/>
                </a:ext>
              </a:extLst>
            </p:cNvPr>
            <p:cNvSpPr/>
            <p:nvPr/>
          </p:nvSpPr>
          <p:spPr>
            <a:xfrm>
              <a:off x="12010254" y="0"/>
              <a:ext cx="201600" cy="686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B5BCA8F-06AB-CC40-A455-922596403276}"/>
                </a:ext>
              </a:extLst>
            </p:cNvPr>
            <p:cNvSpPr/>
            <p:nvPr/>
          </p:nvSpPr>
          <p:spPr>
            <a:xfrm rot="16200000">
              <a:off x="5997912" y="-6044651"/>
              <a:ext cx="201600" cy="1221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8A968EE-13D7-9D4D-9626-04DE668EDBFC}"/>
                </a:ext>
              </a:extLst>
            </p:cNvPr>
            <p:cNvSpPr/>
            <p:nvPr/>
          </p:nvSpPr>
          <p:spPr>
            <a:xfrm rot="16200000">
              <a:off x="6005392" y="682272"/>
              <a:ext cx="201600" cy="1220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1" eaLnBrk="1" latinLnBrk="0" hangingPunct="1"/>
              <a:endParaRPr lang="en-EG"/>
            </a:p>
          </p:txBody>
        </p:sp>
      </p:grp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C77D23A6-53B9-B041-98BB-D81DB64B7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5E9A79D-A879-2844-BA09-E776FD8912EF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8B9D4EE0-4D0D-E344-A694-0FDFA67D2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DFFF6A0F-8B44-154D-A598-BAA86349B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1280" y="6429828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6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4242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800" kern="1200">
          <a:solidFill>
            <a:srgbClr val="42424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2400" kern="1200">
          <a:solidFill>
            <a:srgbClr val="42424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2000" kern="1200">
          <a:solidFill>
            <a:srgbClr val="42424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rgbClr val="42424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rgbClr val="42424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0127" y="5206110"/>
            <a:ext cx="6323360" cy="1519645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TV Product Development</a:t>
            </a:r>
          </a:p>
          <a:p>
            <a:r>
              <a:rPr lang="en-US" dirty="0"/>
              <a:t>Safaa Elsayed Mahmoud</a:t>
            </a:r>
          </a:p>
          <a:p>
            <a:endParaRPr lang="en-US" dirty="0"/>
          </a:p>
          <a:p>
            <a:r>
              <a:rPr lang="en-US" sz="1400" dirty="0"/>
              <a:t>21/3/2023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1940" y="3019019"/>
            <a:ext cx="8133937" cy="1006475"/>
          </a:xfrm>
        </p:spPr>
        <p:txBody>
          <a:bodyPr/>
          <a:lstStyle/>
          <a:p>
            <a:r>
              <a:rPr lang="en-US" sz="3200" dirty="0"/>
              <a:t>Front-end HTML5 Advanced &amp; Programming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6BFD534-BE92-42A5-B9AF-CBB6C630BC1F}"/>
              </a:ext>
            </a:extLst>
          </p:cNvPr>
          <p:cNvSpPr txBox="1">
            <a:spLocks/>
          </p:cNvSpPr>
          <p:nvPr/>
        </p:nvSpPr>
        <p:spPr>
          <a:xfrm>
            <a:off x="2148993" y="4487048"/>
            <a:ext cx="2936813" cy="782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58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6F0364-A382-2ACC-C86B-225B2928F1B1}"/>
              </a:ext>
            </a:extLst>
          </p:cNvPr>
          <p:cNvSpPr txBox="1"/>
          <p:nvPr/>
        </p:nvSpPr>
        <p:spPr>
          <a:xfrm>
            <a:off x="867905" y="681926"/>
            <a:ext cx="313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Input types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EE280-658B-58C1-4BF1-1EFC6BB6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267" y="1421307"/>
            <a:ext cx="4358575" cy="54366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884FD8-EC95-28A2-0FAC-A6CAFC8841B5}"/>
              </a:ext>
            </a:extLst>
          </p:cNvPr>
          <p:cNvGrpSpPr/>
          <p:nvPr/>
        </p:nvGrpSpPr>
        <p:grpSpPr>
          <a:xfrm>
            <a:off x="2890071" y="2388576"/>
            <a:ext cx="3914775" cy="4469424"/>
            <a:chOff x="776287" y="1194288"/>
            <a:chExt cx="3914775" cy="44694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076B10-5556-1A46-98E3-69AB99C6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287" y="1194288"/>
              <a:ext cx="3914775" cy="36671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B4B767-3808-4736-632E-A721D869B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287" y="4861413"/>
              <a:ext cx="3914775" cy="80229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9A4D34-57DF-FCB2-1321-5ED3744E7BD6}"/>
              </a:ext>
            </a:extLst>
          </p:cNvPr>
          <p:cNvSpPr txBox="1"/>
          <p:nvPr/>
        </p:nvSpPr>
        <p:spPr>
          <a:xfrm>
            <a:off x="1790418" y="1124612"/>
            <a:ext cx="6114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&lt;input&gt; element is one of the most powerful and complex in all of HTML due to the sheer number of combinations of input types and attributes.</a:t>
            </a:r>
          </a:p>
        </p:txBody>
      </p:sp>
    </p:spTree>
    <p:extLst>
      <p:ext uri="{BB962C8B-B14F-4D97-AF65-F5344CB8AC3E}">
        <p14:creationId xmlns:p14="http://schemas.microsoft.com/office/powerpoint/2010/main" val="167665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6F0364-A382-2ACC-C86B-225B2928F1B1}"/>
              </a:ext>
            </a:extLst>
          </p:cNvPr>
          <p:cNvSpPr txBox="1"/>
          <p:nvPr/>
        </p:nvSpPr>
        <p:spPr>
          <a:xfrm>
            <a:off x="867905" y="681926"/>
            <a:ext cx="313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Input attributes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AE292D-9D29-1DE9-F77D-1A4233DCC217}"/>
              </a:ext>
            </a:extLst>
          </p:cNvPr>
          <p:cNvGrpSpPr/>
          <p:nvPr/>
        </p:nvGrpSpPr>
        <p:grpSpPr>
          <a:xfrm>
            <a:off x="1193821" y="1143919"/>
            <a:ext cx="10365530" cy="5201424"/>
            <a:chOff x="978473" y="-329353"/>
            <a:chExt cx="10365530" cy="5201424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FF95B91-2B94-A7BB-55A7-ED76FBC91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473" y="-329353"/>
              <a:ext cx="10365530" cy="5201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+mj-lt"/>
                </a:rPr>
                <a:t>value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 attribute specifies an initial value for an input field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2000" b="1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</a:rPr>
                <a:t>readonly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 attribute specifies that an input field is read-only.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lang="en-US" altLang="en-US" sz="2000" b="1" dirty="0">
                  <a:solidFill>
                    <a:srgbClr val="002060"/>
                  </a:solidFill>
                </a:rPr>
                <a:t>disabled</a:t>
              </a: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 attribute specifies that an input field should be disabled.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lang="en-US" altLang="en-US" sz="2000" b="1" dirty="0">
                  <a:solidFill>
                    <a:srgbClr val="002060"/>
                  </a:solidFill>
                </a:rPr>
                <a:t>size</a:t>
              </a: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 attribute specifies the visible width, in characters, of an input field.</a:t>
              </a:r>
            </a:p>
            <a:p>
              <a:pPr lvl="1"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The 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size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 attribute works with the following input types: text,</a:t>
              </a:r>
            </a:p>
            <a:p>
              <a:pPr lvl="1"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 search,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tel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,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url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, email, and password.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</a:rPr>
                <a:t> </a:t>
              </a:r>
            </a:p>
            <a:p>
              <a:pPr lvl="1"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endParaRPr lang="en-US" altLang="en-US" sz="16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lang="en-US" altLang="en-US" sz="2000" b="1" dirty="0">
                  <a:solidFill>
                    <a:srgbClr val="002060"/>
                  </a:solidFill>
                </a:rPr>
                <a:t>multiple</a:t>
              </a: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 attribute specifies that the user is allowed to enter more than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      one value in an input field.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lang="en-US" altLang="en-US" sz="2000" b="1" dirty="0">
                  <a:solidFill>
                    <a:srgbClr val="002060"/>
                  </a:solidFill>
                </a:rPr>
                <a:t>pattern</a:t>
              </a: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attribute specifies a regular expression that the input field's value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           is checked against, when the form is submitted.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</a:rPr>
                <a:t>placeholder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 The short hint is displayed in the input field before the user enters a value.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9983E4E-BAA2-FFAD-5253-009A300CB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1" y="2146055"/>
              <a:ext cx="18473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B381591-5DEC-61F4-F9D2-F29A35C8A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80" b="11596"/>
          <a:stretch/>
        </p:blipFill>
        <p:spPr>
          <a:xfrm>
            <a:off x="3998563" y="6128366"/>
            <a:ext cx="3977818" cy="4339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A50BA7-23CB-96D6-FE37-1B16FF8CA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851" y="4749768"/>
            <a:ext cx="4381500" cy="847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CACBF-FF46-876B-DC9F-54AC64515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578" y="1432988"/>
            <a:ext cx="2686758" cy="135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1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6F0364-A382-2ACC-C86B-225B2928F1B1}"/>
              </a:ext>
            </a:extLst>
          </p:cNvPr>
          <p:cNvSpPr txBox="1"/>
          <p:nvPr/>
        </p:nvSpPr>
        <p:spPr>
          <a:xfrm>
            <a:off x="867905" y="681926"/>
            <a:ext cx="313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Input attributes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AE292D-9D29-1DE9-F77D-1A4233DCC217}"/>
              </a:ext>
            </a:extLst>
          </p:cNvPr>
          <p:cNvGrpSpPr/>
          <p:nvPr/>
        </p:nvGrpSpPr>
        <p:grpSpPr>
          <a:xfrm>
            <a:off x="867905" y="1171048"/>
            <a:ext cx="10706777" cy="4093428"/>
            <a:chOff x="800580" y="1480847"/>
            <a:chExt cx="10706777" cy="4093428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FF95B91-2B94-A7BB-55A7-ED76FBC91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580" y="1480847"/>
              <a:ext cx="10706777" cy="4093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</a:rPr>
                <a:t>required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attribute specifies that an input field must be filled out before submitting the form.</a:t>
              </a: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  <a:p>
              <a:pPr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</a:rPr>
                <a:t>step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attribute specifies the legal number intervals for an input field.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</a:rPr>
                <a:t>autofocus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attribute specifies that an input field should automatically get focus when 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       the page loads.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9983E4E-BAA2-FFAD-5253-009A300CB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1" y="2146055"/>
              <a:ext cx="18473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C6F0ED-DF45-580A-EFA8-F6293A4FC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656" y="5211204"/>
            <a:ext cx="3196687" cy="1260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3F0319-704F-4B4C-CE22-DAA1A9ECA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563" y="3540698"/>
            <a:ext cx="3388373" cy="767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394AB6-0C1A-79AB-386C-FDF16DDD0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33" y="1748017"/>
            <a:ext cx="2963901" cy="11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7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6F0364-A382-2ACC-C86B-225B2928F1B1}"/>
              </a:ext>
            </a:extLst>
          </p:cNvPr>
          <p:cNvSpPr txBox="1"/>
          <p:nvPr/>
        </p:nvSpPr>
        <p:spPr>
          <a:xfrm>
            <a:off x="867905" y="681926"/>
            <a:ext cx="313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Input attributes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AE292D-9D29-1DE9-F77D-1A4233DCC217}"/>
              </a:ext>
            </a:extLst>
          </p:cNvPr>
          <p:cNvGrpSpPr/>
          <p:nvPr/>
        </p:nvGrpSpPr>
        <p:grpSpPr>
          <a:xfrm>
            <a:off x="867905" y="1220702"/>
            <a:ext cx="7959230" cy="1692771"/>
            <a:chOff x="800580" y="1530501"/>
            <a:chExt cx="7959230" cy="1692771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FF95B91-2B94-A7BB-55A7-ED76FBC91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580" y="1530501"/>
              <a:ext cx="7959230" cy="1692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</a:rPr>
                <a:t>form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 attribute specifies the form the &lt;input&gt; element belongs to.</a:t>
              </a:r>
            </a:p>
            <a:p>
              <a:pPr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     The value of this attribute must be equal to the id attribute of the</a:t>
              </a:r>
            </a:p>
            <a:p>
              <a:pPr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    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&lt;form&gt; element it belongs to.</a:t>
              </a: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9983E4E-BAA2-FFAD-5253-009A300CB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1" y="2146055"/>
              <a:ext cx="18473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69EF986-5430-E31C-B1DE-8EC7DEA1E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71"/>
          <a:stretch/>
        </p:blipFill>
        <p:spPr>
          <a:xfrm>
            <a:off x="3398487" y="3648323"/>
            <a:ext cx="4935817" cy="1238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09036-ED09-FA9B-B4CA-DAB82ADED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8" y="2513621"/>
            <a:ext cx="10761630" cy="7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301858"/>
            <a:ext cx="226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3. Button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A3BE1-D7C3-F89F-9DC4-293835300257}"/>
              </a:ext>
            </a:extLst>
          </p:cNvPr>
          <p:cNvSpPr txBox="1"/>
          <p:nvPr/>
        </p:nvSpPr>
        <p:spPr>
          <a:xfrm>
            <a:off x="1309662" y="1763523"/>
            <a:ext cx="103714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is an interactive element activated by a user, Once activated, it then        performs an action, such as submitting a form or opening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   a dialog.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has same attributes in input component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additional attributes:</a:t>
            </a:r>
          </a:p>
          <a:p>
            <a:pPr marL="800100" lvl="1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Type(submit: </a:t>
            </a:r>
            <a:r>
              <a:rPr lang="en-US" sz="2400" b="0" i="0" dirty="0">
                <a:solidFill>
                  <a:srgbClr val="1B1B1B"/>
                </a:solidFill>
                <a:effectLst/>
                <a:latin typeface="Inter"/>
              </a:rPr>
              <a:t>The button submits the form 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sz="2400" b="0" i="0" dirty="0">
                <a:solidFill>
                  <a:srgbClr val="1B1B1B"/>
                </a:solidFill>
                <a:effectLst/>
                <a:latin typeface="Inter"/>
              </a:rPr>
              <a:t>data to the server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, 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reset: </a:t>
            </a:r>
            <a:r>
              <a:rPr lang="en-US" sz="2400" b="0" i="0" dirty="0">
                <a:solidFill>
                  <a:srgbClr val="1B1B1B"/>
                </a:solidFill>
                <a:effectLst/>
                <a:latin typeface="Inter"/>
              </a:rPr>
              <a:t>The button resets all the controls to their 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sz="2400" b="0" i="0" dirty="0">
                <a:solidFill>
                  <a:srgbClr val="1B1B1B"/>
                </a:solidFill>
                <a:effectLst/>
                <a:latin typeface="Inter"/>
              </a:rPr>
              <a:t>initial values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pPr marL="800100" lvl="1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onClick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: that take the function that apply to this button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9F73E4-9737-219A-E9F8-B9CFF0687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32"/>
          <a:stretch/>
        </p:blipFill>
        <p:spPr>
          <a:xfrm>
            <a:off x="8603626" y="2695357"/>
            <a:ext cx="3472764" cy="23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5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043126"/>
            <a:ext cx="226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4. Text Area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265BC-7899-C334-CDBF-1C76CCE0924E}"/>
              </a:ext>
            </a:extLst>
          </p:cNvPr>
          <p:cNvSpPr txBox="1"/>
          <p:nvPr/>
        </p:nvSpPr>
        <p:spPr>
          <a:xfrm>
            <a:off x="1615440" y="1504791"/>
            <a:ext cx="983949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represents a multi-line plain-text editing control, useful to allow users to enter a sizeable amount of free-form text, for example a comment on a review or feedback form.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-You can set its number of columns and rows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has same attributes in previous components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additional attributes:</a:t>
            </a:r>
          </a:p>
          <a:p>
            <a:pPr marL="800100" lvl="1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minLength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maxLength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that define The minimum &amp;maximum number of characters </a:t>
            </a:r>
          </a:p>
          <a:p>
            <a:pPr marL="800100" lvl="1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Spellcheck specifies whether the &lt;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textarea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&gt; is subject to spell checking by the underlying browser/OS</a:t>
            </a:r>
          </a:p>
          <a:p>
            <a:pPr marL="2171700" lvl="4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Default</a:t>
            </a:r>
          </a:p>
          <a:p>
            <a:pPr marL="2171700" lvl="4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True</a:t>
            </a:r>
          </a:p>
          <a:p>
            <a:pPr marL="2171700" lvl="4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False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93B1A-B7D5-CE48-A655-EC885045C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343" y="5153891"/>
            <a:ext cx="3932142" cy="170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2FB35-D80E-A521-00E3-8A2647E8C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025" y="2398679"/>
            <a:ext cx="7069975" cy="61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301858"/>
            <a:ext cx="226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5. Selection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A3BE1-D7C3-F89F-9DC4-293835300257}"/>
              </a:ext>
            </a:extLst>
          </p:cNvPr>
          <p:cNvSpPr txBox="1"/>
          <p:nvPr/>
        </p:nvSpPr>
        <p:spPr>
          <a:xfrm>
            <a:off x="1309662" y="1763523"/>
            <a:ext cx="103714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represents a control that provides a menu of options.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Each menu option is defined by an &lt;option&gt; element nested inside the &lt;select&gt;.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Each &lt;option&gt; element should have a value attribute containing the data value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additional attributes:</a:t>
            </a:r>
          </a:p>
          <a:p>
            <a:pPr marL="800100" lvl="1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Size: represents the number of rows 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in the list that should be 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visible at one time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4D977B-6C51-E9DF-6EFF-281AE45075B7}"/>
              </a:ext>
            </a:extLst>
          </p:cNvPr>
          <p:cNvGrpSpPr/>
          <p:nvPr/>
        </p:nvGrpSpPr>
        <p:grpSpPr>
          <a:xfrm>
            <a:off x="5797186" y="3445625"/>
            <a:ext cx="6090458" cy="3254930"/>
            <a:chOff x="3325091" y="3702515"/>
            <a:chExt cx="6090458" cy="32549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26D13B-3898-337A-48D1-0D5B7BB7C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83" b="4822"/>
            <a:stretch/>
          </p:blipFill>
          <p:spPr>
            <a:xfrm>
              <a:off x="5032785" y="3702515"/>
              <a:ext cx="4382764" cy="325493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2096CC8-4541-9CE3-35F4-248A5F5253B6}"/>
                </a:ext>
              </a:extLst>
            </p:cNvPr>
            <p:cNvGrpSpPr/>
            <p:nvPr/>
          </p:nvGrpSpPr>
          <p:grpSpPr>
            <a:xfrm>
              <a:off x="3325091" y="3702515"/>
              <a:ext cx="4602871" cy="2548656"/>
              <a:chOff x="3325091" y="3702515"/>
              <a:chExt cx="4602871" cy="2548656"/>
            </a:xfrm>
          </p:grpSpPr>
          <p:sp>
            <p:nvSpPr>
              <p:cNvPr id="8" name="Left Brace 7">
                <a:extLst>
                  <a:ext uri="{FF2B5EF4-FFF2-40B4-BE49-F238E27FC236}">
                    <a16:creationId xmlns:a16="http://schemas.microsoft.com/office/drawing/2014/main" id="{60A4DDCC-AEBD-B49A-D8A6-0721A4CE60F0}"/>
                  </a:ext>
                </a:extLst>
              </p:cNvPr>
              <p:cNvSpPr/>
              <p:nvPr/>
            </p:nvSpPr>
            <p:spPr>
              <a:xfrm>
                <a:off x="4572000" y="3702515"/>
                <a:ext cx="249382" cy="2548656"/>
              </a:xfrm>
              <a:prstGeom prst="leftBrac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Alternate Process 8">
                <a:extLst>
                  <a:ext uri="{FF2B5EF4-FFF2-40B4-BE49-F238E27FC236}">
                    <a16:creationId xmlns:a16="http://schemas.microsoft.com/office/drawing/2014/main" id="{AF882D6A-05B2-5696-ABC9-2352EBFB9A85}"/>
                  </a:ext>
                </a:extLst>
              </p:cNvPr>
              <p:cNvSpPr/>
              <p:nvPr/>
            </p:nvSpPr>
            <p:spPr>
              <a:xfrm>
                <a:off x="3325091" y="4612487"/>
                <a:ext cx="1246909" cy="728712"/>
              </a:xfrm>
              <a:prstGeom prst="flowChartAlternateProcess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F32157FF-2F09-13C5-A492-50B7E2E4B2E5}"/>
                  </a:ext>
                </a:extLst>
              </p:cNvPr>
              <p:cNvSpPr/>
              <p:nvPr/>
            </p:nvSpPr>
            <p:spPr>
              <a:xfrm rot="10800000">
                <a:off x="6495395" y="4655263"/>
                <a:ext cx="185658" cy="1349433"/>
              </a:xfrm>
              <a:prstGeom prst="leftBrac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105F4F78-32C3-291F-0918-3721FE0797CD}"/>
                  </a:ext>
                </a:extLst>
              </p:cNvPr>
              <p:cNvSpPr/>
              <p:nvPr/>
            </p:nvSpPr>
            <p:spPr>
              <a:xfrm>
                <a:off x="6681053" y="4965624"/>
                <a:ext cx="1246909" cy="728712"/>
              </a:xfrm>
              <a:prstGeom prst="flowChartAlternateProcess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option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193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B9F7B-B45B-6A2A-63AD-4E3B342F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51" y="2928730"/>
            <a:ext cx="6335626" cy="812757"/>
          </a:xfrm>
        </p:spPr>
        <p:txBody>
          <a:bodyPr/>
          <a:lstStyle/>
          <a:p>
            <a:pPr algn="ctr"/>
            <a:r>
              <a:rPr lang="en-US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884689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00657F-092A-8406-67A7-2CDB1B98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6. Tables :-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0BB813-BFCD-9E96-FB11-0D90C3F17125}"/>
              </a:ext>
            </a:extLst>
          </p:cNvPr>
          <p:cNvGrpSpPr/>
          <p:nvPr/>
        </p:nvGrpSpPr>
        <p:grpSpPr>
          <a:xfrm>
            <a:off x="3648048" y="1596326"/>
            <a:ext cx="8214436" cy="4302000"/>
            <a:chOff x="2832935" y="758816"/>
            <a:chExt cx="9029549" cy="47526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376272-E569-8BC5-B0DD-8340F030C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3987" y="1346511"/>
              <a:ext cx="6028497" cy="4164977"/>
            </a:xfrm>
            <a:prstGeom prst="rect">
              <a:avLst/>
            </a:prstGeom>
          </p:spPr>
        </p:pic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8BC5E187-F77C-D33B-B751-F9A0074E2DAC}"/>
                </a:ext>
              </a:extLst>
            </p:cNvPr>
            <p:cNvSpPr/>
            <p:nvPr/>
          </p:nvSpPr>
          <p:spPr>
            <a:xfrm>
              <a:off x="3761537" y="758816"/>
              <a:ext cx="1510748" cy="86557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Caption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09FC67-0163-E3F2-A6B6-4A75F37A4D9D}"/>
                </a:ext>
              </a:extLst>
            </p:cNvPr>
            <p:cNvCxnSpPr/>
            <p:nvPr/>
          </p:nvCxnSpPr>
          <p:spPr>
            <a:xfrm flipH="1">
              <a:off x="4465983" y="2398643"/>
              <a:ext cx="1368004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968E067A-DBDD-8132-0B76-F2F9B8838004}"/>
                </a:ext>
              </a:extLst>
            </p:cNvPr>
            <p:cNvSpPr/>
            <p:nvPr/>
          </p:nvSpPr>
          <p:spPr>
            <a:xfrm>
              <a:off x="2883863" y="1913976"/>
              <a:ext cx="1510748" cy="86557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109CCBBB-9BE2-AF45-EC53-AC607379847C}"/>
                </a:ext>
              </a:extLst>
            </p:cNvPr>
            <p:cNvSpPr/>
            <p:nvPr/>
          </p:nvSpPr>
          <p:spPr>
            <a:xfrm>
              <a:off x="5539408" y="2875722"/>
              <a:ext cx="172279" cy="1378224"/>
            </a:xfrm>
            <a:prstGeom prst="leftBrac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9CFCED60-B42D-5C3A-534F-B1D2C89B044D}"/>
                </a:ext>
              </a:extLst>
            </p:cNvPr>
            <p:cNvSpPr/>
            <p:nvPr/>
          </p:nvSpPr>
          <p:spPr>
            <a:xfrm>
              <a:off x="3791637" y="3132047"/>
              <a:ext cx="1510748" cy="86557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D6FCBA3-5A03-5C34-11D1-09A37E74C1AC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rot="10800000">
              <a:off x="5272286" y="1191603"/>
              <a:ext cx="2215193" cy="729962"/>
            </a:xfrm>
            <a:prstGeom prst="bentConnector3">
              <a:avLst>
                <a:gd name="adj1" fmla="val 48804"/>
              </a:avLst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97474E6-265F-BDA9-7497-24F364B25C4F}"/>
                </a:ext>
              </a:extLst>
            </p:cNvPr>
            <p:cNvCxnSpPr/>
            <p:nvPr/>
          </p:nvCxnSpPr>
          <p:spPr>
            <a:xfrm flipH="1">
              <a:off x="4465983" y="4750904"/>
              <a:ext cx="1368004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965BAA1A-2CBC-19FE-754D-923910293D50}"/>
                </a:ext>
              </a:extLst>
            </p:cNvPr>
            <p:cNvSpPr/>
            <p:nvPr/>
          </p:nvSpPr>
          <p:spPr>
            <a:xfrm>
              <a:off x="2832935" y="4206728"/>
              <a:ext cx="1510748" cy="86557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tfoot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D38522-DA9E-929B-8DE7-20EDCB793155}"/>
              </a:ext>
            </a:extLst>
          </p:cNvPr>
          <p:cNvSpPr txBox="1"/>
          <p:nvPr/>
        </p:nvSpPr>
        <p:spPr>
          <a:xfrm>
            <a:off x="472205" y="1047970"/>
            <a:ext cx="61140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    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</a:rPr>
              <a:t>thead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=&gt;  Table Header</a:t>
            </a:r>
          </a:p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    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</a:rPr>
              <a:t>tbody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=&gt;  Table Body</a:t>
            </a:r>
          </a:p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    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</a:rPr>
              <a:t>tfoot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  =&gt;  Table Footer</a:t>
            </a:r>
          </a:p>
        </p:txBody>
      </p:sp>
    </p:spTree>
    <p:extLst>
      <p:ext uri="{BB962C8B-B14F-4D97-AF65-F5344CB8AC3E}">
        <p14:creationId xmlns:p14="http://schemas.microsoft.com/office/powerpoint/2010/main" val="2359315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Tables :-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68882E-DD0D-0021-10A6-53DA215AD228}"/>
              </a:ext>
            </a:extLst>
          </p:cNvPr>
          <p:cNvGrpSpPr/>
          <p:nvPr/>
        </p:nvGrpSpPr>
        <p:grpSpPr>
          <a:xfrm>
            <a:off x="3956341" y="1461578"/>
            <a:ext cx="7986789" cy="4363521"/>
            <a:chOff x="3330568" y="1640359"/>
            <a:chExt cx="7986789" cy="43635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860244B-2116-572B-CFD8-6DC694B60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0568" y="1640359"/>
              <a:ext cx="6028497" cy="416497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E0328E-FEF6-BB41-78F6-C9A0599F5D1D}"/>
                </a:ext>
              </a:extLst>
            </p:cNvPr>
            <p:cNvSpPr/>
            <p:nvPr/>
          </p:nvSpPr>
          <p:spPr>
            <a:xfrm>
              <a:off x="3392283" y="3399391"/>
              <a:ext cx="5887270" cy="430488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B4BFBD-A7A6-BAE7-6874-7BC84B3A72BD}"/>
                </a:ext>
              </a:extLst>
            </p:cNvPr>
            <p:cNvCxnSpPr>
              <a:cxnSpLocks/>
            </p:cNvCxnSpPr>
            <p:nvPr/>
          </p:nvCxnSpPr>
          <p:spPr>
            <a:xfrm>
              <a:off x="9279553" y="3613517"/>
              <a:ext cx="770979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1D032E09-3750-F853-40AF-B0DAFA482C73}"/>
                </a:ext>
              </a:extLst>
            </p:cNvPr>
            <p:cNvSpPr/>
            <p:nvPr/>
          </p:nvSpPr>
          <p:spPr>
            <a:xfrm>
              <a:off x="10124661" y="3273291"/>
              <a:ext cx="1192696" cy="74519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A506195-E14C-C63B-053F-CF9859C32DCB}"/>
                </a:ext>
              </a:extLst>
            </p:cNvPr>
            <p:cNvSpPr/>
            <p:nvPr/>
          </p:nvSpPr>
          <p:spPr>
            <a:xfrm>
              <a:off x="7805530" y="4291468"/>
              <a:ext cx="1192696" cy="58533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2A9926D-35E6-CC35-5E51-C60ABA57B189}"/>
                </a:ext>
              </a:extLst>
            </p:cNvPr>
            <p:cNvSpPr/>
            <p:nvPr/>
          </p:nvSpPr>
          <p:spPr>
            <a:xfrm>
              <a:off x="4312342" y="4255128"/>
              <a:ext cx="2727592" cy="58533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5F22483-1CDD-60D8-F3CD-B225878EAA53}"/>
                </a:ext>
              </a:extLst>
            </p:cNvPr>
            <p:cNvSpPr/>
            <p:nvPr/>
          </p:nvSpPr>
          <p:spPr>
            <a:xfrm>
              <a:off x="3478692" y="4293911"/>
              <a:ext cx="642737" cy="430488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C05D0263-4131-CA07-9C16-3839514B2CD6}"/>
                </a:ext>
              </a:extLst>
            </p:cNvPr>
            <p:cNvSpPr/>
            <p:nvPr/>
          </p:nvSpPr>
          <p:spPr>
            <a:xfrm>
              <a:off x="10050532" y="5258687"/>
              <a:ext cx="1192696" cy="74519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td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0268E669-5CF7-2D14-FC90-C83C2A9746D2}"/>
                </a:ext>
              </a:extLst>
            </p:cNvPr>
            <p:cNvCxnSpPr>
              <a:stCxn id="39" idx="5"/>
            </p:cNvCxnSpPr>
            <p:nvPr/>
          </p:nvCxnSpPr>
          <p:spPr>
            <a:xfrm rot="16200000" flipH="1">
              <a:off x="9102638" y="4512002"/>
              <a:ext cx="668816" cy="1226972"/>
            </a:xfrm>
            <a:prstGeom prst="bent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1BAD43C4-1FBF-86A3-78F2-2E42B7034761}"/>
                </a:ext>
              </a:extLst>
            </p:cNvPr>
            <p:cNvCxnSpPr>
              <a:cxnSpLocks/>
              <a:stCxn id="40" idx="4"/>
              <a:endCxn id="42" idx="1"/>
            </p:cNvCxnSpPr>
            <p:nvPr/>
          </p:nvCxnSpPr>
          <p:spPr>
            <a:xfrm rot="16200000" flipH="1">
              <a:off x="7467923" y="3048675"/>
              <a:ext cx="790824" cy="4374394"/>
            </a:xfrm>
            <a:prstGeom prst="bent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130860AF-6080-9816-1546-E82EB2E3BFC8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 rot="16200000" flipH="1">
              <a:off x="6379415" y="2145044"/>
              <a:ext cx="1091763" cy="6250471"/>
            </a:xfrm>
            <a:prstGeom prst="bent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E997D3-3AB6-65E2-6379-85902F10747B}"/>
              </a:ext>
            </a:extLst>
          </p:cNvPr>
          <p:cNvSpPr txBox="1"/>
          <p:nvPr/>
        </p:nvSpPr>
        <p:spPr>
          <a:xfrm>
            <a:off x="493359" y="906993"/>
            <a:ext cx="61140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      tr =&gt; Table Row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td =&gt; Table Data Cell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</a:t>
            </a:r>
            <a:r>
              <a:rPr lang="en-US" sz="2400" dirty="0" err="1">
                <a:solidFill>
                  <a:srgbClr val="C00000"/>
                </a:solidFill>
              </a:rPr>
              <a:t>th</a:t>
            </a:r>
            <a:r>
              <a:rPr lang="en-US" sz="2400" dirty="0">
                <a:solidFill>
                  <a:srgbClr val="C00000"/>
                </a:solidFill>
              </a:rPr>
              <a:t> =&gt; Table Header Cell</a:t>
            </a:r>
          </a:p>
        </p:txBody>
      </p:sp>
    </p:spTree>
    <p:extLst>
      <p:ext uri="{BB962C8B-B14F-4D97-AF65-F5344CB8AC3E}">
        <p14:creationId xmlns:p14="http://schemas.microsoft.com/office/powerpoint/2010/main" val="421184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889B-BF15-4DD5-9B63-07DEF8076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59" y="191249"/>
            <a:ext cx="10409195" cy="965201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FCC66-8868-8EFC-815C-EFB6E64DE63F}"/>
              </a:ext>
            </a:extLst>
          </p:cNvPr>
          <p:cNvSpPr txBox="1"/>
          <p:nvPr/>
        </p:nvSpPr>
        <p:spPr>
          <a:xfrm>
            <a:off x="5697753" y="1421826"/>
            <a:ext cx="37319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11A6E-FA8D-9E2C-AE7D-7F4EEFB7B9A1}"/>
              </a:ext>
            </a:extLst>
          </p:cNvPr>
          <p:cNvSpPr txBox="1"/>
          <p:nvPr/>
        </p:nvSpPr>
        <p:spPr>
          <a:xfrm>
            <a:off x="1921790" y="1355815"/>
            <a:ext cx="90665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Forms &amp; UI Components</a:t>
            </a:r>
          </a:p>
          <a:p>
            <a:endParaRPr lang="en-US" sz="36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Tables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Frames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3153891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Tables :-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FCBFEE-DBC6-6C43-E4BE-6CC4619E38A4}"/>
              </a:ext>
            </a:extLst>
          </p:cNvPr>
          <p:cNvGrpSpPr/>
          <p:nvPr/>
        </p:nvGrpSpPr>
        <p:grpSpPr>
          <a:xfrm>
            <a:off x="4823791" y="1771839"/>
            <a:ext cx="3853691" cy="2569127"/>
            <a:chOff x="3657600" y="1637610"/>
            <a:chExt cx="3853691" cy="25691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6CE0A1-1726-0291-C890-16FD8A0A2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1637610"/>
              <a:ext cx="3853691" cy="2569127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1BC93F-6783-0F34-4038-C08CF4DB89F2}"/>
                </a:ext>
              </a:extLst>
            </p:cNvPr>
            <p:cNvSpPr/>
            <p:nvPr/>
          </p:nvSpPr>
          <p:spPr>
            <a:xfrm>
              <a:off x="3803375" y="2001078"/>
              <a:ext cx="3140764" cy="424069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7A47EDD-C938-12E7-0A61-BB303338F3A3}"/>
                </a:ext>
              </a:extLst>
            </p:cNvPr>
            <p:cNvSpPr/>
            <p:nvPr/>
          </p:nvSpPr>
          <p:spPr>
            <a:xfrm rot="16200000">
              <a:off x="3622523" y="2577520"/>
              <a:ext cx="1584329" cy="1287650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39572945-8E65-E3AE-E51F-2EE97AF74DE0}"/>
              </a:ext>
            </a:extLst>
          </p:cNvPr>
          <p:cNvSpPr/>
          <p:nvPr/>
        </p:nvSpPr>
        <p:spPr>
          <a:xfrm>
            <a:off x="1563756" y="2683807"/>
            <a:ext cx="1192696" cy="745193"/>
          </a:xfrm>
          <a:prstGeom prst="flowChartAlternateProcess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A73C031-389A-8B6C-D40A-BA8292637A2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56453" y="2347335"/>
            <a:ext cx="2180607" cy="577732"/>
          </a:xfrm>
          <a:prstGeom prst="bentConnector3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71B0474-7CA6-513C-67DD-1DF247DD7AB4}"/>
              </a:ext>
            </a:extLst>
          </p:cNvPr>
          <p:cNvCxnSpPr>
            <a:cxnSpLocks/>
          </p:cNvCxnSpPr>
          <p:nvPr/>
        </p:nvCxnSpPr>
        <p:spPr>
          <a:xfrm rot="10800000">
            <a:off x="2756451" y="3263284"/>
            <a:ext cx="2180602" cy="237280"/>
          </a:xfrm>
          <a:prstGeom prst="bentConnector3">
            <a:avLst>
              <a:gd name="adj1" fmla="val 49392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2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Tables :-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5C627-58FF-4A2D-D52A-9398CF660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25" y="1992509"/>
            <a:ext cx="3337723" cy="20236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36BD95-1BBF-4941-8E66-27FFAF282C67}"/>
              </a:ext>
            </a:extLst>
          </p:cNvPr>
          <p:cNvCxnSpPr/>
          <p:nvPr/>
        </p:nvCxnSpPr>
        <p:spPr>
          <a:xfrm>
            <a:off x="3254644" y="2820693"/>
            <a:ext cx="961281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742744-3A08-17E5-8A1B-92C346DA4061}"/>
              </a:ext>
            </a:extLst>
          </p:cNvPr>
          <p:cNvCxnSpPr>
            <a:cxnSpLocks/>
          </p:cNvCxnSpPr>
          <p:nvPr/>
        </p:nvCxnSpPr>
        <p:spPr>
          <a:xfrm flipV="1">
            <a:off x="6336610" y="3964994"/>
            <a:ext cx="0" cy="70000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1D4F6522-4E72-D74E-489E-D1688D412C87}"/>
              </a:ext>
            </a:extLst>
          </p:cNvPr>
          <p:cNvSpPr/>
          <p:nvPr/>
        </p:nvSpPr>
        <p:spPr>
          <a:xfrm>
            <a:off x="1707060" y="2330569"/>
            <a:ext cx="1547584" cy="980248"/>
          </a:xfrm>
          <a:prstGeom prst="flowChartAlternateProcess">
            <a:avLst/>
          </a:prstGeom>
          <a:solidFill>
            <a:schemeClr val="tx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rowspan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279BD137-36F2-5E9E-0529-D534CC4719B4}"/>
              </a:ext>
            </a:extLst>
          </p:cNvPr>
          <p:cNvSpPr/>
          <p:nvPr/>
        </p:nvSpPr>
        <p:spPr>
          <a:xfrm>
            <a:off x="5562818" y="4664999"/>
            <a:ext cx="1547584" cy="980248"/>
          </a:xfrm>
          <a:prstGeom prst="flowChartAlternateProcess">
            <a:avLst/>
          </a:prstGeom>
          <a:solidFill>
            <a:schemeClr val="tx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214883-AD10-78E4-FAC4-D8DDBFC42AC6}"/>
              </a:ext>
            </a:extLst>
          </p:cNvPr>
          <p:cNvSpPr txBox="1"/>
          <p:nvPr/>
        </p:nvSpPr>
        <p:spPr>
          <a:xfrm>
            <a:off x="1017462" y="1135095"/>
            <a:ext cx="6396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Colspan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To make a cell span over multiple columns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Rowspan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To make a cell span over multiple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88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B9F7B-B45B-6A2A-63AD-4E3B342F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51" y="2928730"/>
            <a:ext cx="6335626" cy="812757"/>
          </a:xfrm>
        </p:spPr>
        <p:txBody>
          <a:bodyPr/>
          <a:lstStyle/>
          <a:p>
            <a:pPr algn="ctr"/>
            <a:r>
              <a:rPr lang="en-US" dirty="0"/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6964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71" y="436285"/>
            <a:ext cx="11532968" cy="86557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7. 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301858"/>
            <a:ext cx="226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 iframe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0796F-9126-C6F0-9C96-7251D059A61A}"/>
              </a:ext>
            </a:extLst>
          </p:cNvPr>
          <p:cNvSpPr txBox="1"/>
          <p:nvPr/>
        </p:nvSpPr>
        <p:spPr>
          <a:xfrm>
            <a:off x="2045776" y="1761582"/>
            <a:ext cx="8820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to call part of website or another HTML page into our page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325F49-0829-F956-A399-F5695AC2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53" y="3444128"/>
            <a:ext cx="5766484" cy="34138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EBE0EE-E101-9DC5-A227-F9F60B50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452" y="2238375"/>
            <a:ext cx="8696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764771" y="334567"/>
            <a:ext cx="226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 iframe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45C897-CC9C-DA6E-9739-BAA549894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1602885"/>
            <a:ext cx="9016538" cy="4397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80AC65-CDB9-3D16-9A1D-A52B5EF05825}"/>
              </a:ext>
            </a:extLst>
          </p:cNvPr>
          <p:cNvSpPr txBox="1"/>
          <p:nvPr/>
        </p:nvSpPr>
        <p:spPr>
          <a:xfrm>
            <a:off x="1896147" y="954521"/>
            <a:ext cx="5453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How to get it easier..!</a:t>
            </a:r>
          </a:p>
        </p:txBody>
      </p:sp>
    </p:spTree>
    <p:extLst>
      <p:ext uri="{BB962C8B-B14F-4D97-AF65-F5344CB8AC3E}">
        <p14:creationId xmlns:p14="http://schemas.microsoft.com/office/powerpoint/2010/main" val="3457174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498763" y="409670"/>
            <a:ext cx="3790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Deprecated..!!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705D4-52D4-7521-9D74-CF444475AED0}"/>
              </a:ext>
            </a:extLst>
          </p:cNvPr>
          <p:cNvSpPr txBox="1"/>
          <p:nvPr/>
        </p:nvSpPr>
        <p:spPr>
          <a:xfrm>
            <a:off x="1066799" y="797509"/>
            <a:ext cx="1005839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The &lt;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noframes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&gt; tag was used in HTML 4 present an explanatory message if the user agent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doesn't support frames.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The &lt;frameset&gt; tag was used in HTML 4 to define a frameset.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The &lt;frame&gt; tag was used in HTML 4 to define one particular window (frame) within a &lt;frameset&gt;. defines a particular area in which another HTML document can be displayed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But now !!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In HTML5 we use only &lt;iframe&gt; to do same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B67A3-E064-EFCA-7DCF-95D185F29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84" y="4283334"/>
            <a:ext cx="9101433" cy="132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AC4F5-7BC0-5E11-2F19-B604FD99B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488" y="1253750"/>
            <a:ext cx="5868219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0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B9F7B-B45B-6A2A-63AD-4E3B342F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51" y="2928730"/>
            <a:ext cx="6335626" cy="812757"/>
          </a:xfrm>
        </p:spPr>
        <p:txBody>
          <a:bodyPr/>
          <a:lstStyle/>
          <a:p>
            <a:pPr algn="ctr"/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126135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2" y="279728"/>
            <a:ext cx="11532968" cy="86557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Programming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B8E337-23F6-7122-C96F-90A7044B973A}"/>
              </a:ext>
            </a:extLst>
          </p:cNvPr>
          <p:cNvGrpSpPr/>
          <p:nvPr/>
        </p:nvGrpSpPr>
        <p:grpSpPr>
          <a:xfrm>
            <a:off x="880927" y="968101"/>
            <a:ext cx="11089178" cy="4614708"/>
            <a:chOff x="914400" y="1301858"/>
            <a:chExt cx="11089178" cy="46147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CABB3C-4C77-83B2-72DC-637F1049F8F0}"/>
                </a:ext>
              </a:extLst>
            </p:cNvPr>
            <p:cNvSpPr txBox="1"/>
            <p:nvPr/>
          </p:nvSpPr>
          <p:spPr>
            <a:xfrm>
              <a:off x="914400" y="1301858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1. script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D0796F-9126-C6F0-9C96-7251D059A61A}"/>
                </a:ext>
              </a:extLst>
            </p:cNvPr>
            <p:cNvSpPr txBox="1"/>
            <p:nvPr/>
          </p:nvSpPr>
          <p:spPr>
            <a:xfrm>
              <a:off x="2045776" y="1761582"/>
              <a:ext cx="9957802" cy="4154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The Script element is used in the HTML file for using the JavaScript in the code. JavaScript allows us to enhance the</a:t>
              </a:r>
            </a:p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 functionality of the HTML file. </a:t>
              </a:r>
            </a:p>
            <a:p>
              <a:endParaRPr lang="en-US" sz="2400" dirty="0">
                <a:solidFill>
                  <a:schemeClr val="bg1">
                    <a:lumMod val="10000"/>
                  </a:schemeClr>
                </a:solidFill>
              </a:endParaRPr>
            </a:p>
            <a:p>
              <a:endParaRPr lang="en-US" sz="2400" dirty="0">
                <a:solidFill>
                  <a:schemeClr val="bg1">
                    <a:lumMod val="10000"/>
                  </a:schemeClr>
                </a:solidFill>
              </a:endParaRPr>
            </a:p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The </a:t>
              </a:r>
              <a:r>
                <a:rPr lang="en-US" sz="2400" dirty="0" err="1">
                  <a:solidFill>
                    <a:schemeClr val="bg1">
                      <a:lumMod val="10000"/>
                    </a:schemeClr>
                  </a:solidFill>
                </a:rPr>
                <a:t>noscript</a:t>
              </a:r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 element is used to display the alternate text on the browser that does not support scripts.</a:t>
              </a:r>
            </a:p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defines a section of HTML to be inserted if a script type on the page is unsupported or if scripting is</a:t>
              </a:r>
            </a:p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currently turned off in the</a:t>
              </a:r>
            </a:p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 browser.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B389FE-649D-0766-B798-9C42587231B3}"/>
                </a:ext>
              </a:extLst>
            </p:cNvPr>
            <p:cNvSpPr txBox="1"/>
            <p:nvPr/>
          </p:nvSpPr>
          <p:spPr>
            <a:xfrm>
              <a:off x="914400" y="3198167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2. </a:t>
              </a:r>
              <a:r>
                <a:rPr lang="en-US" sz="2400" b="1" dirty="0" err="1">
                  <a:solidFill>
                    <a:srgbClr val="002060"/>
                  </a:solidFill>
                </a:rPr>
                <a:t>noscript</a:t>
              </a:r>
              <a:endParaRPr lang="en-US" sz="24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0E701-27E0-B36A-BA46-4703F588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16" y="4396781"/>
            <a:ext cx="5144218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22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2" y="279728"/>
            <a:ext cx="11532968" cy="86557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D7671-D7CF-F422-CD40-1F1873D90E4C}"/>
              </a:ext>
            </a:extLst>
          </p:cNvPr>
          <p:cNvSpPr txBox="1"/>
          <p:nvPr/>
        </p:nvSpPr>
        <p:spPr>
          <a:xfrm>
            <a:off x="1596043" y="1145301"/>
            <a:ext cx="768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How to check if your browser enable script or not ?!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5A79691-C633-9B53-4C7A-ECA2C6259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46" y="1777563"/>
            <a:ext cx="8800407" cy="42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86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2" y="279728"/>
            <a:ext cx="11532968" cy="86557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Programming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B8E337-23F6-7122-C96F-90A7044B973A}"/>
              </a:ext>
            </a:extLst>
          </p:cNvPr>
          <p:cNvGrpSpPr/>
          <p:nvPr/>
        </p:nvGrpSpPr>
        <p:grpSpPr>
          <a:xfrm>
            <a:off x="880926" y="1699621"/>
            <a:ext cx="11089179" cy="1152221"/>
            <a:chOff x="914399" y="1301858"/>
            <a:chExt cx="11089179" cy="11522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CABB3C-4C77-83B2-72DC-637F1049F8F0}"/>
                </a:ext>
              </a:extLst>
            </p:cNvPr>
            <p:cNvSpPr txBox="1"/>
            <p:nvPr/>
          </p:nvSpPr>
          <p:spPr>
            <a:xfrm>
              <a:off x="914400" y="1301858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3. applet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D0796F-9126-C6F0-9C96-7251D059A61A}"/>
                </a:ext>
              </a:extLst>
            </p:cNvPr>
            <p:cNvSpPr txBox="1"/>
            <p:nvPr/>
          </p:nvSpPr>
          <p:spPr>
            <a:xfrm>
              <a:off x="2045776" y="1761582"/>
              <a:ext cx="99578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4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B389FE-649D-0766-B798-9C42587231B3}"/>
                </a:ext>
              </a:extLst>
            </p:cNvPr>
            <p:cNvSpPr txBox="1"/>
            <p:nvPr/>
          </p:nvSpPr>
          <p:spPr>
            <a:xfrm>
              <a:off x="914399" y="1992414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4. embed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569676-13F4-0803-C81D-8D5B77AA7A22}"/>
              </a:ext>
            </a:extLst>
          </p:cNvPr>
          <p:cNvSpPr txBox="1"/>
          <p:nvPr/>
        </p:nvSpPr>
        <p:spPr>
          <a:xfrm>
            <a:off x="847675" y="1065613"/>
            <a:ext cx="3790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Deprecated..!!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D9218-8A8B-2E94-2932-D1C615A06B3E}"/>
              </a:ext>
            </a:extLst>
          </p:cNvPr>
          <p:cNvSpPr txBox="1"/>
          <p:nvPr/>
        </p:nvSpPr>
        <p:spPr>
          <a:xfrm>
            <a:off x="2244436" y="1944755"/>
            <a:ext cx="711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embeds a Java applet into the document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430A3-80C2-65BE-C1F8-C7D39E57AC5B}"/>
              </a:ext>
            </a:extLst>
          </p:cNvPr>
          <p:cNvSpPr txBox="1"/>
          <p:nvPr/>
        </p:nvSpPr>
        <p:spPr>
          <a:xfrm>
            <a:off x="2244435" y="2804899"/>
            <a:ext cx="9360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embeds external content at the specified point in the document. This content is provided by an external application or other source of interactive content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__ Now we can use 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iframe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instead and do same thing more perfect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E4F9DA-6E88-9CAC-276F-C6D84C589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04" y="4667214"/>
            <a:ext cx="7643756" cy="982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60BE8-DB45-1877-2866-2D1F13B7A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25" t="12231" r="6156" b="10942"/>
          <a:stretch/>
        </p:blipFill>
        <p:spPr>
          <a:xfrm>
            <a:off x="9243752" y="4374559"/>
            <a:ext cx="2244437" cy="185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B9F7B-B45B-6A2A-63AD-4E3B342F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51" y="2928730"/>
            <a:ext cx="6335626" cy="812757"/>
          </a:xfrm>
        </p:spPr>
        <p:txBody>
          <a:bodyPr/>
          <a:lstStyle/>
          <a:p>
            <a:pPr algn="ctr"/>
            <a:r>
              <a:rPr lang="en-US" dirty="0"/>
              <a:t>Forms &amp; UI Components</a:t>
            </a:r>
          </a:p>
        </p:txBody>
      </p:sp>
    </p:spTree>
    <p:extLst>
      <p:ext uri="{BB962C8B-B14F-4D97-AF65-F5344CB8AC3E}">
        <p14:creationId xmlns:p14="http://schemas.microsoft.com/office/powerpoint/2010/main" val="1482205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2" y="279728"/>
            <a:ext cx="11532968" cy="86557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Programming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B8E337-23F6-7122-C96F-90A7044B973A}"/>
              </a:ext>
            </a:extLst>
          </p:cNvPr>
          <p:cNvGrpSpPr/>
          <p:nvPr/>
        </p:nvGrpSpPr>
        <p:grpSpPr>
          <a:xfrm>
            <a:off x="880926" y="1699621"/>
            <a:ext cx="11089179" cy="1983422"/>
            <a:chOff x="914399" y="1301858"/>
            <a:chExt cx="11089179" cy="19834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CABB3C-4C77-83B2-72DC-637F1049F8F0}"/>
                </a:ext>
              </a:extLst>
            </p:cNvPr>
            <p:cNvSpPr txBox="1"/>
            <p:nvPr/>
          </p:nvSpPr>
          <p:spPr>
            <a:xfrm>
              <a:off x="914400" y="1301858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5. object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D0796F-9126-C6F0-9C96-7251D059A61A}"/>
                </a:ext>
              </a:extLst>
            </p:cNvPr>
            <p:cNvSpPr txBox="1"/>
            <p:nvPr/>
          </p:nvSpPr>
          <p:spPr>
            <a:xfrm>
              <a:off x="2045776" y="1761582"/>
              <a:ext cx="99578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4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B389FE-649D-0766-B798-9C42587231B3}"/>
                </a:ext>
              </a:extLst>
            </p:cNvPr>
            <p:cNvSpPr txBox="1"/>
            <p:nvPr/>
          </p:nvSpPr>
          <p:spPr>
            <a:xfrm>
              <a:off x="914399" y="2823615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6. param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ED9218-8A8B-2E94-2932-D1C615A06B3E}"/>
              </a:ext>
            </a:extLst>
          </p:cNvPr>
          <p:cNvSpPr txBox="1"/>
          <p:nvPr/>
        </p:nvSpPr>
        <p:spPr>
          <a:xfrm>
            <a:off x="2244436" y="1944755"/>
            <a:ext cx="936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represents an external resource, which can be treated as an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430A3-80C2-65BE-C1F8-C7D39E57AC5B}"/>
              </a:ext>
            </a:extLst>
          </p:cNvPr>
          <p:cNvSpPr txBox="1"/>
          <p:nvPr/>
        </p:nvSpPr>
        <p:spPr>
          <a:xfrm>
            <a:off x="2244435" y="3701998"/>
            <a:ext cx="936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defines parameters for an &lt;object&gt; element.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66850-CE91-902A-A099-C0626B0DD0D7}"/>
              </a:ext>
            </a:extLst>
          </p:cNvPr>
          <p:cNvSpPr txBox="1"/>
          <p:nvPr/>
        </p:nvSpPr>
        <p:spPr>
          <a:xfrm>
            <a:off x="1446615" y="4952485"/>
            <a:ext cx="9957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__ Now we can use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iframe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instead and do same thing more perfect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2721E19-D1F0-1C06-E3D6-73BEAC6C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434" y="2354382"/>
            <a:ext cx="2938526" cy="25154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7AE57C-1D84-0887-BD81-DCD5B086562C}"/>
              </a:ext>
            </a:extLst>
          </p:cNvPr>
          <p:cNvSpPr txBox="1"/>
          <p:nvPr/>
        </p:nvSpPr>
        <p:spPr>
          <a:xfrm>
            <a:off x="847675" y="1065613"/>
            <a:ext cx="3790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Deprecated..!!</a:t>
            </a:r>
          </a:p>
        </p:txBody>
      </p:sp>
    </p:spTree>
    <p:extLst>
      <p:ext uri="{BB962C8B-B14F-4D97-AF65-F5344CB8AC3E}">
        <p14:creationId xmlns:p14="http://schemas.microsoft.com/office/powerpoint/2010/main" val="15538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B9F7B-B45B-6A2A-63AD-4E3B342F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51" y="2928730"/>
            <a:ext cx="6335626" cy="812757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8570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1941" y="3480573"/>
            <a:ext cx="6603122" cy="1006475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6233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9" y="239546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9DFA33-F312-2C52-FC90-48E4BBD37CC0}"/>
              </a:ext>
            </a:extLst>
          </p:cNvPr>
          <p:cNvSpPr txBox="1"/>
          <p:nvPr/>
        </p:nvSpPr>
        <p:spPr>
          <a:xfrm>
            <a:off x="821410" y="1105119"/>
            <a:ext cx="961523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</a:p>
          <a:p>
            <a:pPr lvl="1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HTML form is used to collect user input. The user input is most often sent to a server for processing.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5CE6B9-124F-D9DC-1247-CC3174177DB3}"/>
              </a:ext>
            </a:extLst>
          </p:cNvPr>
          <p:cNvGrpSpPr/>
          <p:nvPr/>
        </p:nvGrpSpPr>
        <p:grpSpPr>
          <a:xfrm>
            <a:off x="606513" y="2653733"/>
            <a:ext cx="9830127" cy="912017"/>
            <a:chOff x="821410" y="2728797"/>
            <a:chExt cx="9830127" cy="912017"/>
          </a:xfrm>
        </p:grpSpPr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A609A5C4-7AD5-1439-96E6-583D0AF0B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410" y="2728797"/>
              <a:ext cx="810670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10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The 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DC143C"/>
                  </a:solidFill>
                  <a:effectLst/>
                  <a:latin typeface="Consolas" panose="020B0609020204030204" pitchFamily="49" charset="0"/>
                </a:rPr>
                <a:t>action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 attribute defines the action to be performed when the form is submitted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55A19594-E6F9-883D-9AB1-1566FA669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410" y="3078687"/>
              <a:ext cx="983012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  <a:latin typeface="Verdana" panose="020B0604030504040204" pitchFamily="34" charset="0"/>
                </a:rPr>
                <a:t>The 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target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  <a:latin typeface="Verdana" panose="020B0604030504040204" pitchFamily="34" charset="0"/>
                </a:rPr>
                <a:t> attribute specifies where to display the response that is received after submitting the form.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C7E59B5E-32EB-954A-5164-415A0E229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4566" y="3333037"/>
              <a:ext cx="72728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The default value is 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DC143C"/>
                  </a:solidFill>
                  <a:effectLst/>
                  <a:latin typeface="Consolas" panose="020B0609020204030204" pitchFamily="49" charset="0"/>
                </a:rPr>
                <a:t>_self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 which means that the response will open 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in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 the current window.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3DB6160-AC62-2F73-0AEF-E1F7C57E1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42232"/>
              </p:ext>
            </p:extLst>
          </p:nvPr>
        </p:nvGraphicFramePr>
        <p:xfrm>
          <a:off x="3058331" y="3748258"/>
          <a:ext cx="5505326" cy="2895600"/>
        </p:xfrm>
        <a:graphic>
          <a:graphicData uri="http://schemas.openxmlformats.org/drawingml/2006/table">
            <a:tbl>
              <a:tblPr/>
              <a:tblGrid>
                <a:gridCol w="2752663">
                  <a:extLst>
                    <a:ext uri="{9D8B030D-6E8A-4147-A177-3AD203B41FA5}">
                      <a16:colId xmlns:a16="http://schemas.microsoft.com/office/drawing/2014/main" val="997315932"/>
                    </a:ext>
                  </a:extLst>
                </a:gridCol>
                <a:gridCol w="2752663">
                  <a:extLst>
                    <a:ext uri="{9D8B030D-6E8A-4147-A177-3AD203B41FA5}">
                      <a16:colId xmlns:a16="http://schemas.microsoft.com/office/drawing/2014/main" val="957405322"/>
                    </a:ext>
                  </a:extLst>
                </a:gridCol>
              </a:tblGrid>
              <a:tr h="4817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_blank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The response is displayed in a new window or tab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815310"/>
                  </a:ext>
                </a:extLst>
              </a:tr>
              <a:tr h="4817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_self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The response is displayed in the current window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384745"/>
                  </a:ext>
                </a:extLst>
              </a:tr>
              <a:tr h="4817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_parent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The response is displayed in the parent frame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247820"/>
                  </a:ext>
                </a:extLst>
              </a:tr>
              <a:tr h="4817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_top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The response is displayed in the full body of the window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31242"/>
                  </a:ext>
                </a:extLst>
              </a:tr>
              <a:tr h="4817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 err="1">
                          <a:effectLst/>
                        </a:rPr>
                        <a:t>framename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The response is displayed in a named iframe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212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AA47652-B92B-367A-E31B-08407917ED66}"/>
              </a:ext>
            </a:extLst>
          </p:cNvPr>
          <p:cNvSpPr txBox="1"/>
          <p:nvPr/>
        </p:nvSpPr>
        <p:spPr>
          <a:xfrm>
            <a:off x="484499" y="2213780"/>
            <a:ext cx="96152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Attributes</a:t>
            </a:r>
          </a:p>
          <a:p>
            <a:pPr lvl="1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670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82B50A-E7F8-49E3-45B7-352D7C304C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286359"/>
            <a:ext cx="9509259" cy="4370521"/>
          </a:xfrm>
        </p:spPr>
      </p:pic>
    </p:spTree>
    <p:extLst>
      <p:ext uri="{BB962C8B-B14F-4D97-AF65-F5344CB8AC3E}">
        <p14:creationId xmlns:p14="http://schemas.microsoft.com/office/powerpoint/2010/main" val="123385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D1ED72-80C8-4A7A-503C-9F898700E8CC}"/>
              </a:ext>
            </a:extLst>
          </p:cNvPr>
          <p:cNvSpPr txBox="1"/>
          <p:nvPr/>
        </p:nvSpPr>
        <p:spPr>
          <a:xfrm>
            <a:off x="712922" y="1362343"/>
            <a:ext cx="10786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method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attribute specifies the HTTP method to be used when submitting the form data.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    The form-data can be sent as URL variables (with method="get") or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   as HTTP post transaction (with method="post").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73D1B-AD73-1558-62AB-CD0C7C311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05"/>
          <a:stretch/>
        </p:blipFill>
        <p:spPr>
          <a:xfrm>
            <a:off x="886310" y="2756092"/>
            <a:ext cx="3340280" cy="1494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EE07C-0B6B-9A77-310E-68D39F1E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22" y="2756092"/>
            <a:ext cx="6840280" cy="737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325EE1-8D95-E77F-5460-C5949B386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4"/>
          <a:stretch/>
        </p:blipFill>
        <p:spPr>
          <a:xfrm>
            <a:off x="4846522" y="4250435"/>
            <a:ext cx="7345478" cy="737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ADC55F-A336-1AD4-ADE9-557C395B8C14}"/>
              </a:ext>
            </a:extLst>
          </p:cNvPr>
          <p:cNvSpPr txBox="1"/>
          <p:nvPr/>
        </p:nvSpPr>
        <p:spPr>
          <a:xfrm>
            <a:off x="6602278" y="2307566"/>
            <a:ext cx="359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Using get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F777E-2E00-D107-2056-00EF5B87E588}"/>
              </a:ext>
            </a:extLst>
          </p:cNvPr>
          <p:cNvSpPr txBox="1"/>
          <p:nvPr/>
        </p:nvSpPr>
        <p:spPr>
          <a:xfrm>
            <a:off x="6468858" y="3763884"/>
            <a:ext cx="359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Using post method</a:t>
            </a:r>
          </a:p>
        </p:txBody>
      </p:sp>
    </p:spTree>
    <p:extLst>
      <p:ext uri="{BB962C8B-B14F-4D97-AF65-F5344CB8AC3E}">
        <p14:creationId xmlns:p14="http://schemas.microsoft.com/office/powerpoint/2010/main" val="215165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D1ED72-80C8-4A7A-503C-9F898700E8CC}"/>
              </a:ext>
            </a:extLst>
          </p:cNvPr>
          <p:cNvSpPr txBox="1"/>
          <p:nvPr/>
        </p:nvSpPr>
        <p:spPr>
          <a:xfrm>
            <a:off x="573437" y="459476"/>
            <a:ext cx="10786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autocomplete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attribute specifies whether a form should have autocompleted on or off. When autocomplete is on, the browser automatically complete values based on values that the user has entered before.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F8379-FB72-DE6B-E7C5-65BB9689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49" y="1134834"/>
            <a:ext cx="3695378" cy="2708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F8A84-4E6C-E3AB-8607-BB7EDB9677D8}"/>
              </a:ext>
            </a:extLst>
          </p:cNvPr>
          <p:cNvSpPr txBox="1"/>
          <p:nvPr/>
        </p:nvSpPr>
        <p:spPr>
          <a:xfrm>
            <a:off x="573437" y="3872608"/>
            <a:ext cx="10589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novalidate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attribute is a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boolean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attribute. When present, it specifies that the form-data (input) should not be validated when submitted.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19EF7F8-F26B-681B-BAF0-8F9DAD81B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" y="4518939"/>
            <a:ext cx="12185679" cy="23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301858"/>
            <a:ext cx="226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1. Label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2EE5AA-F822-4BA4-315A-1FD145078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737" y="1763523"/>
            <a:ext cx="880189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>
                    <a:lumMod val="10000"/>
                  </a:schemeClr>
                </a:solidFill>
                <a:latin typeface="Verdana" panose="020B0604030504040204" pitchFamily="34" charset="0"/>
              </a:rPr>
              <a:t>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ead only component that the user can’t edit or remove</a:t>
            </a:r>
          </a:p>
          <a:p>
            <a:pPr lvl="2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The for attribute of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&lt;label&gt;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 must be equal to the id attribute </a:t>
            </a:r>
          </a:p>
          <a:p>
            <a:pPr lvl="2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of the related element to bind them together. A label can also be</a:t>
            </a:r>
          </a:p>
          <a:p>
            <a:pPr lvl="2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bound to an element by placing the element inside 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&lt;label&gt;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 element.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D21E6-4BF3-84C6-02DF-ECC2E8917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05"/>
          <a:stretch/>
        </p:blipFill>
        <p:spPr>
          <a:xfrm>
            <a:off x="3563785" y="2902296"/>
            <a:ext cx="4318846" cy="16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5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02173-9ECA-FC67-AF2D-7CDB54C8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90" y="2999572"/>
            <a:ext cx="6300516" cy="2737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301858"/>
            <a:ext cx="226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2. Input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1753A-D007-0E91-41DF-B36C2DF1B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13" y="2999572"/>
            <a:ext cx="3543465" cy="1212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F8E1B-6185-C9FE-5DC0-B08FE9043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436223"/>
            <a:ext cx="3295492" cy="13743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6A3BE1-D7C3-F89F-9DC4-293835300257}"/>
              </a:ext>
            </a:extLst>
          </p:cNvPr>
          <p:cNvSpPr txBox="1"/>
          <p:nvPr/>
        </p:nvSpPr>
        <p:spPr>
          <a:xfrm>
            <a:off x="2247254" y="1522244"/>
            <a:ext cx="9615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is used to create interactive controls for web-based forms to accept data from the user, a wide variety of types of input data and control widgets are available. </a:t>
            </a:r>
          </a:p>
        </p:txBody>
      </p:sp>
    </p:spTree>
    <p:extLst>
      <p:ext uri="{BB962C8B-B14F-4D97-AF65-F5344CB8AC3E}">
        <p14:creationId xmlns:p14="http://schemas.microsoft.com/office/powerpoint/2010/main" val="997554404"/>
      </p:ext>
    </p:extLst>
  </p:cSld>
  <p:clrMapOvr>
    <a:masterClrMapping/>
  </p:clrMapOvr>
</p:sld>
</file>

<file path=ppt/theme/theme1.xml><?xml version="1.0" encoding="utf-8"?>
<a:theme xmlns:a="http://schemas.openxmlformats.org/drawingml/2006/main" name="ELARABY PowerPoint Theme 2021 EN-16-9">
  <a:themeElements>
    <a:clrScheme name="ELARABY Color Palette">
      <a:dk1>
        <a:srgbClr val="595959"/>
      </a:dk1>
      <a:lt1>
        <a:srgbClr val="F2F2F2"/>
      </a:lt1>
      <a:dk2>
        <a:srgbClr val="0055B8"/>
      </a:dk2>
      <a:lt2>
        <a:srgbClr val="F2F2F2"/>
      </a:lt2>
      <a:accent1>
        <a:srgbClr val="938DB8"/>
      </a:accent1>
      <a:accent2>
        <a:srgbClr val="00A7E1"/>
      </a:accent2>
      <a:accent3>
        <a:srgbClr val="0055B8"/>
      </a:accent3>
      <a:accent4>
        <a:srgbClr val="424242"/>
      </a:accent4>
      <a:accent5>
        <a:srgbClr val="7DB59C"/>
      </a:accent5>
      <a:accent6>
        <a:srgbClr val="DFBE55"/>
      </a:accent6>
      <a:hlink>
        <a:srgbClr val="8DC5E6"/>
      </a:hlink>
      <a:folHlink>
        <a:srgbClr val="349CD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ARABY PowerPoint Theme 2021 EN-16-9" id="{00DABDBB-E911-A24A-80E6-F361A66EA4C6}" vid="{FCD6BAF5-957E-0346-A9E0-386493814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5012</TotalTime>
  <Words>1836</Words>
  <Application>Microsoft Office PowerPoint</Application>
  <PresentationFormat>Widescreen</PresentationFormat>
  <Paragraphs>237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Consolas</vt:lpstr>
      <vt:lpstr>Courier New</vt:lpstr>
      <vt:lpstr>Inter</vt:lpstr>
      <vt:lpstr>Segoe UI</vt:lpstr>
      <vt:lpstr>Times New Roman</vt:lpstr>
      <vt:lpstr>Verdana</vt:lpstr>
      <vt:lpstr>Wingdings</vt:lpstr>
      <vt:lpstr>ELARABY PowerPoint Theme 2021 EN-16-9</vt:lpstr>
      <vt:lpstr>Front-end HTML5 Advanced &amp; Programming</vt:lpstr>
      <vt:lpstr>Agenda</vt:lpstr>
      <vt:lpstr>Forms &amp; UI Components</vt:lpstr>
      <vt:lpstr>Forms &amp; UI Components</vt:lpstr>
      <vt:lpstr>PowerPoint Presentation</vt:lpstr>
      <vt:lpstr>PowerPoint Presentation</vt:lpstr>
      <vt:lpstr>PowerPoint Presentation</vt:lpstr>
      <vt:lpstr>Forms &amp; UI Components</vt:lpstr>
      <vt:lpstr>Forms &amp; UI Components</vt:lpstr>
      <vt:lpstr>PowerPoint Presentation</vt:lpstr>
      <vt:lpstr>PowerPoint Presentation</vt:lpstr>
      <vt:lpstr>PowerPoint Presentation</vt:lpstr>
      <vt:lpstr>PowerPoint Presentation</vt:lpstr>
      <vt:lpstr>Forms &amp; UI Components</vt:lpstr>
      <vt:lpstr>Forms &amp; UI Components</vt:lpstr>
      <vt:lpstr>Forms &amp; UI Components</vt:lpstr>
      <vt:lpstr>Tables</vt:lpstr>
      <vt:lpstr>6. Tables :-</vt:lpstr>
      <vt:lpstr>Tables :-</vt:lpstr>
      <vt:lpstr>Tables :-</vt:lpstr>
      <vt:lpstr>Tables :-</vt:lpstr>
      <vt:lpstr>Frames</vt:lpstr>
      <vt:lpstr>7. Frames</vt:lpstr>
      <vt:lpstr>PowerPoint Presentation</vt:lpstr>
      <vt:lpstr>PowerPoint Presentation</vt:lpstr>
      <vt:lpstr>Programming</vt:lpstr>
      <vt:lpstr>Programming</vt:lpstr>
      <vt:lpstr>Programming</vt:lpstr>
      <vt:lpstr>Programming</vt:lpstr>
      <vt:lpstr>Programming</vt:lpstr>
      <vt:lpstr>Demo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ME Development process</dc:title>
  <dc:creator>Mohamed Abdullah Ali Elsaadany</dc:creator>
  <cp:lastModifiedBy>safaa187079@fci.bu.edu.eg</cp:lastModifiedBy>
  <cp:revision>485</cp:revision>
  <dcterms:created xsi:type="dcterms:W3CDTF">2021-11-25T11:06:20Z</dcterms:created>
  <dcterms:modified xsi:type="dcterms:W3CDTF">2023-03-21T08:11:01Z</dcterms:modified>
</cp:coreProperties>
</file>